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71" r:id="rId3"/>
    <p:sldId id="270" r:id="rId4"/>
    <p:sldId id="259" r:id="rId5"/>
    <p:sldId id="260" r:id="rId6"/>
    <p:sldId id="266" r:id="rId7"/>
    <p:sldId id="280" r:id="rId8"/>
    <p:sldId id="269" r:id="rId9"/>
    <p:sldId id="276" r:id="rId10"/>
    <p:sldId id="277" r:id="rId11"/>
    <p:sldId id="262" r:id="rId12"/>
    <p:sldId id="257" r:id="rId13"/>
    <p:sldId id="261" r:id="rId14"/>
    <p:sldId id="265" r:id="rId15"/>
    <p:sldId id="278" r:id="rId16"/>
    <p:sldId id="263" r:id="rId17"/>
    <p:sldId id="272" r:id="rId18"/>
    <p:sldId id="279" r:id="rId19"/>
    <p:sldId id="267" r:id="rId20"/>
    <p:sldId id="258" r:id="rId21"/>
    <p:sldId id="282" r:id="rId22"/>
    <p:sldId id="275" r:id="rId23"/>
    <p:sldId id="273" r:id="rId24"/>
    <p:sldId id="268" r:id="rId25"/>
    <p:sldId id="26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8"/>
    <p:restoredTop sz="60656"/>
  </p:normalViewPr>
  <p:slideViewPr>
    <p:cSldViewPr snapToGrid="0" snapToObjects="1">
      <p:cViewPr varScale="1">
        <p:scale>
          <a:sx n="66" d="100"/>
          <a:sy n="66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EAC3C8-884B-7941-AEDF-4198312A8E0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CE1BC56-29A5-D240-9DA8-142881877E41}">
      <dgm:prSet phldrT="[Text]" custT="1"/>
      <dgm:spPr/>
      <dgm:t>
        <a:bodyPr/>
        <a:lstStyle/>
        <a:p>
          <a:r>
            <a:rPr lang="en-US" sz="2600" dirty="0"/>
            <a:t>Preprocessing</a:t>
          </a:r>
        </a:p>
      </dgm:t>
    </dgm:pt>
    <dgm:pt modelId="{336A4D04-33CE-4441-9832-778AEC094D8C}" type="parTrans" cxnId="{9E409CA4-F6EF-9D4E-BDD8-A7C4A9C8F260}">
      <dgm:prSet/>
      <dgm:spPr/>
      <dgm:t>
        <a:bodyPr/>
        <a:lstStyle/>
        <a:p>
          <a:endParaRPr lang="en-US"/>
        </a:p>
      </dgm:t>
    </dgm:pt>
    <dgm:pt modelId="{4F8E0649-D723-8C43-AD77-D6555AE12F83}" type="sibTrans" cxnId="{9E409CA4-F6EF-9D4E-BDD8-A7C4A9C8F260}">
      <dgm:prSet/>
      <dgm:spPr/>
      <dgm:t>
        <a:bodyPr/>
        <a:lstStyle/>
        <a:p>
          <a:endParaRPr lang="en-US"/>
        </a:p>
      </dgm:t>
    </dgm:pt>
    <dgm:pt modelId="{3DF657D1-E624-6D45-914F-AAFCDEC96CF3}">
      <dgm:prSet phldrT="[Text]" custT="1"/>
      <dgm:spPr/>
      <dgm:t>
        <a:bodyPr/>
        <a:lstStyle/>
        <a:p>
          <a:r>
            <a:rPr lang="en-US" sz="2600" dirty="0" err="1"/>
            <a:t>StopWords</a:t>
          </a:r>
          <a:endParaRPr lang="en-US" sz="2600" dirty="0"/>
        </a:p>
      </dgm:t>
    </dgm:pt>
    <dgm:pt modelId="{9F39A2E6-A2C1-2D41-8007-B3A463AA8658}" type="parTrans" cxnId="{75462576-7F33-7540-8979-030E3587E8BD}">
      <dgm:prSet/>
      <dgm:spPr/>
      <dgm:t>
        <a:bodyPr/>
        <a:lstStyle/>
        <a:p>
          <a:endParaRPr lang="en-US"/>
        </a:p>
      </dgm:t>
    </dgm:pt>
    <dgm:pt modelId="{28E99BC1-14C4-594B-8A40-D00B5C741736}" type="sibTrans" cxnId="{75462576-7F33-7540-8979-030E3587E8BD}">
      <dgm:prSet/>
      <dgm:spPr/>
      <dgm:t>
        <a:bodyPr/>
        <a:lstStyle/>
        <a:p>
          <a:endParaRPr lang="en-US"/>
        </a:p>
      </dgm:t>
    </dgm:pt>
    <dgm:pt modelId="{17E54053-AC25-3C4B-A006-2668B8117B20}">
      <dgm:prSet phldrT="[Text]" custT="1"/>
      <dgm:spPr/>
      <dgm:t>
        <a:bodyPr/>
        <a:lstStyle/>
        <a:p>
          <a:r>
            <a:rPr lang="en-US" sz="2600" dirty="0"/>
            <a:t>Lemmatization</a:t>
          </a:r>
        </a:p>
      </dgm:t>
    </dgm:pt>
    <dgm:pt modelId="{735E6614-E8B4-714B-984A-D2D77797B519}" type="parTrans" cxnId="{BC13C484-0871-6F41-829C-8A126DA72D53}">
      <dgm:prSet/>
      <dgm:spPr/>
      <dgm:t>
        <a:bodyPr/>
        <a:lstStyle/>
        <a:p>
          <a:endParaRPr lang="en-US"/>
        </a:p>
      </dgm:t>
    </dgm:pt>
    <dgm:pt modelId="{58D7E759-4B94-204E-8165-5779652A89ED}" type="sibTrans" cxnId="{BC13C484-0871-6F41-829C-8A126DA72D53}">
      <dgm:prSet/>
      <dgm:spPr/>
      <dgm:t>
        <a:bodyPr/>
        <a:lstStyle/>
        <a:p>
          <a:endParaRPr lang="en-US"/>
        </a:p>
      </dgm:t>
    </dgm:pt>
    <dgm:pt modelId="{1957703A-222D-1A42-B5A0-1E471B1A59A6}">
      <dgm:prSet custT="1"/>
      <dgm:spPr/>
      <dgm:t>
        <a:bodyPr/>
        <a:lstStyle/>
        <a:p>
          <a:r>
            <a:rPr lang="en-US" sz="2600" dirty="0"/>
            <a:t>Topic Modeling (LDA)</a:t>
          </a:r>
        </a:p>
      </dgm:t>
    </dgm:pt>
    <dgm:pt modelId="{F4892CBA-B7D7-9249-9276-8CA40BEA4491}" type="parTrans" cxnId="{3750C709-E2CF-A243-AA61-90C69C277752}">
      <dgm:prSet/>
      <dgm:spPr/>
      <dgm:t>
        <a:bodyPr/>
        <a:lstStyle/>
        <a:p>
          <a:endParaRPr lang="en-US"/>
        </a:p>
      </dgm:t>
    </dgm:pt>
    <dgm:pt modelId="{A7B284DB-EAAF-B846-9CC1-D6B4F85AD49E}" type="sibTrans" cxnId="{3750C709-E2CF-A243-AA61-90C69C277752}">
      <dgm:prSet/>
      <dgm:spPr/>
      <dgm:t>
        <a:bodyPr/>
        <a:lstStyle/>
        <a:p>
          <a:endParaRPr lang="en-US"/>
        </a:p>
      </dgm:t>
    </dgm:pt>
    <dgm:pt modelId="{02FB9FFA-F18D-B447-98D3-E6D249592A60}" type="pres">
      <dgm:prSet presAssocID="{9CEAC3C8-884B-7941-AEDF-4198312A8E07}" presName="Name0" presStyleCnt="0">
        <dgm:presLayoutVars>
          <dgm:dir/>
          <dgm:resizeHandles val="exact"/>
        </dgm:presLayoutVars>
      </dgm:prSet>
      <dgm:spPr/>
    </dgm:pt>
    <dgm:pt modelId="{392EAACD-5159-EA4A-827B-C7AAFCBB6023}" type="pres">
      <dgm:prSet presAssocID="{DCE1BC56-29A5-D240-9DA8-142881877E41}" presName="parTxOnly" presStyleLbl="node1" presStyleIdx="0" presStyleCnt="4">
        <dgm:presLayoutVars>
          <dgm:bulletEnabled val="1"/>
        </dgm:presLayoutVars>
      </dgm:prSet>
      <dgm:spPr/>
    </dgm:pt>
    <dgm:pt modelId="{2E2FA9A7-9E3A-F842-93FC-A225DCA63332}" type="pres">
      <dgm:prSet presAssocID="{4F8E0649-D723-8C43-AD77-D6555AE12F83}" presName="parSpace" presStyleCnt="0"/>
      <dgm:spPr/>
    </dgm:pt>
    <dgm:pt modelId="{30A5DAA5-6213-6B45-B8F8-EA336A86DD5A}" type="pres">
      <dgm:prSet presAssocID="{3DF657D1-E624-6D45-914F-AAFCDEC96CF3}" presName="parTxOnly" presStyleLbl="node1" presStyleIdx="1" presStyleCnt="4" custScaleX="90561">
        <dgm:presLayoutVars>
          <dgm:bulletEnabled val="1"/>
        </dgm:presLayoutVars>
      </dgm:prSet>
      <dgm:spPr/>
    </dgm:pt>
    <dgm:pt modelId="{EC584968-4757-F04A-ADFD-7C5B5F8C1C0C}" type="pres">
      <dgm:prSet presAssocID="{28E99BC1-14C4-594B-8A40-D00B5C741736}" presName="parSpace" presStyleCnt="0"/>
      <dgm:spPr/>
    </dgm:pt>
    <dgm:pt modelId="{99E886A9-4FB9-4D44-8C15-8A3B3F810F26}" type="pres">
      <dgm:prSet presAssocID="{17E54053-AC25-3C4B-A006-2668B8117B20}" presName="parTxOnly" presStyleLbl="node1" presStyleIdx="2" presStyleCnt="4">
        <dgm:presLayoutVars>
          <dgm:bulletEnabled val="1"/>
        </dgm:presLayoutVars>
      </dgm:prSet>
      <dgm:spPr/>
    </dgm:pt>
    <dgm:pt modelId="{F0FB3CAC-485C-8341-8B4F-EA2A1A2B44FE}" type="pres">
      <dgm:prSet presAssocID="{58D7E759-4B94-204E-8165-5779652A89ED}" presName="parSpace" presStyleCnt="0"/>
      <dgm:spPr/>
    </dgm:pt>
    <dgm:pt modelId="{5A5AAF6E-CBAB-A24E-8E04-7E7FDB9B38C6}" type="pres">
      <dgm:prSet presAssocID="{1957703A-222D-1A42-B5A0-1E471B1A59A6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B7870304-C376-A34A-8DB8-76C89A984B99}" type="presOf" srcId="{9CEAC3C8-884B-7941-AEDF-4198312A8E07}" destId="{02FB9FFA-F18D-B447-98D3-E6D249592A60}" srcOrd="0" destOrd="0" presId="urn:microsoft.com/office/officeart/2005/8/layout/hChevron3"/>
    <dgm:cxn modelId="{3750C709-E2CF-A243-AA61-90C69C277752}" srcId="{9CEAC3C8-884B-7941-AEDF-4198312A8E07}" destId="{1957703A-222D-1A42-B5A0-1E471B1A59A6}" srcOrd="3" destOrd="0" parTransId="{F4892CBA-B7D7-9249-9276-8CA40BEA4491}" sibTransId="{A7B284DB-EAAF-B846-9CC1-D6B4F85AD49E}"/>
    <dgm:cxn modelId="{C52B0329-FD88-CF4B-9FE8-DC1BAAC846EB}" type="presOf" srcId="{17E54053-AC25-3C4B-A006-2668B8117B20}" destId="{99E886A9-4FB9-4D44-8C15-8A3B3F810F26}" srcOrd="0" destOrd="0" presId="urn:microsoft.com/office/officeart/2005/8/layout/hChevron3"/>
    <dgm:cxn modelId="{75462576-7F33-7540-8979-030E3587E8BD}" srcId="{9CEAC3C8-884B-7941-AEDF-4198312A8E07}" destId="{3DF657D1-E624-6D45-914F-AAFCDEC96CF3}" srcOrd="1" destOrd="0" parTransId="{9F39A2E6-A2C1-2D41-8007-B3A463AA8658}" sibTransId="{28E99BC1-14C4-594B-8A40-D00B5C741736}"/>
    <dgm:cxn modelId="{BC13C484-0871-6F41-829C-8A126DA72D53}" srcId="{9CEAC3C8-884B-7941-AEDF-4198312A8E07}" destId="{17E54053-AC25-3C4B-A006-2668B8117B20}" srcOrd="2" destOrd="0" parTransId="{735E6614-E8B4-714B-984A-D2D77797B519}" sibTransId="{58D7E759-4B94-204E-8165-5779652A89ED}"/>
    <dgm:cxn modelId="{9E409CA4-F6EF-9D4E-BDD8-A7C4A9C8F260}" srcId="{9CEAC3C8-884B-7941-AEDF-4198312A8E07}" destId="{DCE1BC56-29A5-D240-9DA8-142881877E41}" srcOrd="0" destOrd="0" parTransId="{336A4D04-33CE-4441-9832-778AEC094D8C}" sibTransId="{4F8E0649-D723-8C43-AD77-D6555AE12F83}"/>
    <dgm:cxn modelId="{E72586BD-1457-6E4A-948D-BB78D020E42F}" type="presOf" srcId="{1957703A-222D-1A42-B5A0-1E471B1A59A6}" destId="{5A5AAF6E-CBAB-A24E-8E04-7E7FDB9B38C6}" srcOrd="0" destOrd="0" presId="urn:microsoft.com/office/officeart/2005/8/layout/hChevron3"/>
    <dgm:cxn modelId="{75CDCDC8-B015-6E45-B820-7F5DF9068249}" type="presOf" srcId="{DCE1BC56-29A5-D240-9DA8-142881877E41}" destId="{392EAACD-5159-EA4A-827B-C7AAFCBB6023}" srcOrd="0" destOrd="0" presId="urn:microsoft.com/office/officeart/2005/8/layout/hChevron3"/>
    <dgm:cxn modelId="{0F810CD6-CA77-1F42-800F-41ADCA369191}" type="presOf" srcId="{3DF657D1-E624-6D45-914F-AAFCDEC96CF3}" destId="{30A5DAA5-6213-6B45-B8F8-EA336A86DD5A}" srcOrd="0" destOrd="0" presId="urn:microsoft.com/office/officeart/2005/8/layout/hChevron3"/>
    <dgm:cxn modelId="{A8971DDD-44B6-6D47-AC32-05FB5A9318BA}" type="presParOf" srcId="{02FB9FFA-F18D-B447-98D3-E6D249592A60}" destId="{392EAACD-5159-EA4A-827B-C7AAFCBB6023}" srcOrd="0" destOrd="0" presId="urn:microsoft.com/office/officeart/2005/8/layout/hChevron3"/>
    <dgm:cxn modelId="{FF2C8584-6B9E-AE4E-AF23-3F6B26D0730D}" type="presParOf" srcId="{02FB9FFA-F18D-B447-98D3-E6D249592A60}" destId="{2E2FA9A7-9E3A-F842-93FC-A225DCA63332}" srcOrd="1" destOrd="0" presId="urn:microsoft.com/office/officeart/2005/8/layout/hChevron3"/>
    <dgm:cxn modelId="{0A9564D4-91F8-6641-AF2D-58F9B12F8CAE}" type="presParOf" srcId="{02FB9FFA-F18D-B447-98D3-E6D249592A60}" destId="{30A5DAA5-6213-6B45-B8F8-EA336A86DD5A}" srcOrd="2" destOrd="0" presId="urn:microsoft.com/office/officeart/2005/8/layout/hChevron3"/>
    <dgm:cxn modelId="{EC67FDFA-8F26-434B-8B14-BD079CB1E48B}" type="presParOf" srcId="{02FB9FFA-F18D-B447-98D3-E6D249592A60}" destId="{EC584968-4757-F04A-ADFD-7C5B5F8C1C0C}" srcOrd="3" destOrd="0" presId="urn:microsoft.com/office/officeart/2005/8/layout/hChevron3"/>
    <dgm:cxn modelId="{12AE2AAE-95D0-D345-9829-A6D5664562DE}" type="presParOf" srcId="{02FB9FFA-F18D-B447-98D3-E6D249592A60}" destId="{99E886A9-4FB9-4D44-8C15-8A3B3F810F26}" srcOrd="4" destOrd="0" presId="urn:microsoft.com/office/officeart/2005/8/layout/hChevron3"/>
    <dgm:cxn modelId="{5B8EBD72-74AD-594D-83E8-A2F3873691F0}" type="presParOf" srcId="{02FB9FFA-F18D-B447-98D3-E6D249592A60}" destId="{F0FB3CAC-485C-8341-8B4F-EA2A1A2B44FE}" srcOrd="5" destOrd="0" presId="urn:microsoft.com/office/officeart/2005/8/layout/hChevron3"/>
    <dgm:cxn modelId="{C1901810-C255-2C4C-8583-4CA294C646AD}" type="presParOf" srcId="{02FB9FFA-F18D-B447-98D3-E6D249592A60}" destId="{5A5AAF6E-CBAB-A24E-8E04-7E7FDB9B38C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FD820E-0D4A-2545-988B-7A0FC1ACE20A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B0F6D7DA-D210-9145-B5D1-D4C2BBC39875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3</a:t>
          </a:r>
        </a:p>
      </dgm:t>
    </dgm:pt>
    <dgm:pt modelId="{0A8AE470-5ED3-194B-90B7-33A29D5E4080}" type="parTrans" cxnId="{34AA89FD-2233-2D44-81A0-CACEA0A19891}">
      <dgm:prSet/>
      <dgm:spPr/>
      <dgm:t>
        <a:bodyPr/>
        <a:lstStyle/>
        <a:p>
          <a:endParaRPr lang="en-US"/>
        </a:p>
      </dgm:t>
    </dgm:pt>
    <dgm:pt modelId="{E3A92BFC-B868-2648-B17F-3B7C39F29549}" type="sibTrans" cxnId="{34AA89FD-2233-2D44-81A0-CACEA0A19891}">
      <dgm:prSet/>
      <dgm:spPr/>
      <dgm:t>
        <a:bodyPr/>
        <a:lstStyle/>
        <a:p>
          <a:endParaRPr lang="en-US"/>
        </a:p>
      </dgm:t>
    </dgm:pt>
    <dgm:pt modelId="{2C07DB83-E910-AE42-B05A-D1C30214A8BE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5</a:t>
          </a:r>
        </a:p>
      </dgm:t>
    </dgm:pt>
    <dgm:pt modelId="{6745C47A-528F-3A4A-B634-C05FDC102F89}" type="parTrans" cxnId="{D53DD6DE-2B3F-794B-B92B-0FC49239E39B}">
      <dgm:prSet/>
      <dgm:spPr/>
      <dgm:t>
        <a:bodyPr/>
        <a:lstStyle/>
        <a:p>
          <a:endParaRPr lang="en-US"/>
        </a:p>
      </dgm:t>
    </dgm:pt>
    <dgm:pt modelId="{7C90EEF9-65AB-AE49-AD17-FA4425E209CA}" type="sibTrans" cxnId="{D53DD6DE-2B3F-794B-B92B-0FC49239E39B}">
      <dgm:prSet/>
      <dgm:spPr/>
      <dgm:t>
        <a:bodyPr/>
        <a:lstStyle/>
        <a:p>
          <a:endParaRPr lang="en-US"/>
        </a:p>
      </dgm:t>
    </dgm:pt>
    <dgm:pt modelId="{74A8439A-BC50-8847-B4F9-B763315F9C68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10</a:t>
          </a:r>
        </a:p>
      </dgm:t>
    </dgm:pt>
    <dgm:pt modelId="{F5DDD0DD-88A7-D144-A255-CCE1BF2637EC}" type="parTrans" cxnId="{68F881D9-1716-AB4A-9C57-FA5A75DE4082}">
      <dgm:prSet/>
      <dgm:spPr/>
      <dgm:t>
        <a:bodyPr/>
        <a:lstStyle/>
        <a:p>
          <a:endParaRPr lang="en-US"/>
        </a:p>
      </dgm:t>
    </dgm:pt>
    <dgm:pt modelId="{414DD40B-AD32-7B40-B936-2F2B468CDFED}" type="sibTrans" cxnId="{68F881D9-1716-AB4A-9C57-FA5A75DE4082}">
      <dgm:prSet/>
      <dgm:spPr/>
      <dgm:t>
        <a:bodyPr/>
        <a:lstStyle/>
        <a:p>
          <a:endParaRPr lang="en-US"/>
        </a:p>
      </dgm:t>
    </dgm:pt>
    <dgm:pt modelId="{8322D584-DF0A-394A-A611-250C1EB00F7B}" type="pres">
      <dgm:prSet presAssocID="{64FD820E-0D4A-2545-988B-7A0FC1ACE20A}" presName="Name0" presStyleCnt="0">
        <dgm:presLayoutVars>
          <dgm:dir/>
          <dgm:animLvl val="lvl"/>
          <dgm:resizeHandles val="exact"/>
        </dgm:presLayoutVars>
      </dgm:prSet>
      <dgm:spPr/>
    </dgm:pt>
    <dgm:pt modelId="{BD3AE089-8172-CA47-9A7C-89035CB807B3}" type="pres">
      <dgm:prSet presAssocID="{B0F6D7DA-D210-9145-B5D1-D4C2BBC39875}" presName="Name8" presStyleCnt="0"/>
      <dgm:spPr/>
    </dgm:pt>
    <dgm:pt modelId="{E1220262-FEFE-C647-8836-7FB0D894738D}" type="pres">
      <dgm:prSet presAssocID="{B0F6D7DA-D210-9145-B5D1-D4C2BBC39875}" presName="level" presStyleLbl="node1" presStyleIdx="0" presStyleCnt="3">
        <dgm:presLayoutVars>
          <dgm:chMax val="1"/>
          <dgm:bulletEnabled val="1"/>
        </dgm:presLayoutVars>
      </dgm:prSet>
      <dgm:spPr/>
    </dgm:pt>
    <dgm:pt modelId="{59099200-3D5A-CE47-A658-5F0B72DD7EEB}" type="pres">
      <dgm:prSet presAssocID="{B0F6D7DA-D210-9145-B5D1-D4C2BBC3987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0F6FC10-7059-3640-BC68-F2D4F2E65263}" type="pres">
      <dgm:prSet presAssocID="{2C07DB83-E910-AE42-B05A-D1C30214A8BE}" presName="Name8" presStyleCnt="0"/>
      <dgm:spPr/>
    </dgm:pt>
    <dgm:pt modelId="{C8ED83EF-4535-8F41-959B-DFFE0B481C74}" type="pres">
      <dgm:prSet presAssocID="{2C07DB83-E910-AE42-B05A-D1C30214A8BE}" presName="level" presStyleLbl="node1" presStyleIdx="1" presStyleCnt="3">
        <dgm:presLayoutVars>
          <dgm:chMax val="1"/>
          <dgm:bulletEnabled val="1"/>
        </dgm:presLayoutVars>
      </dgm:prSet>
      <dgm:spPr/>
    </dgm:pt>
    <dgm:pt modelId="{5EDDB7AC-EA85-1F4C-B5D9-DA729C829A99}" type="pres">
      <dgm:prSet presAssocID="{2C07DB83-E910-AE42-B05A-D1C30214A8B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8D04339-8F8C-9048-822A-D35AD40AFA5C}" type="pres">
      <dgm:prSet presAssocID="{74A8439A-BC50-8847-B4F9-B763315F9C68}" presName="Name8" presStyleCnt="0"/>
      <dgm:spPr/>
    </dgm:pt>
    <dgm:pt modelId="{D3E0F21C-E344-6740-ACED-7584C7EB721B}" type="pres">
      <dgm:prSet presAssocID="{74A8439A-BC50-8847-B4F9-B763315F9C68}" presName="level" presStyleLbl="node1" presStyleIdx="2" presStyleCnt="3">
        <dgm:presLayoutVars>
          <dgm:chMax val="1"/>
          <dgm:bulletEnabled val="1"/>
        </dgm:presLayoutVars>
      </dgm:prSet>
      <dgm:spPr/>
    </dgm:pt>
    <dgm:pt modelId="{DA46694A-3850-AE41-AFAC-59F722CCBB7D}" type="pres">
      <dgm:prSet presAssocID="{74A8439A-BC50-8847-B4F9-B763315F9C6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CE2E7F0E-032B-3F40-ADAD-6AB5698B3696}" type="presOf" srcId="{64FD820E-0D4A-2545-988B-7A0FC1ACE20A}" destId="{8322D584-DF0A-394A-A611-250C1EB00F7B}" srcOrd="0" destOrd="0" presId="urn:microsoft.com/office/officeart/2005/8/layout/pyramid1"/>
    <dgm:cxn modelId="{9345FB16-D0DC-934C-BF45-C5871DE82B5D}" type="presOf" srcId="{B0F6D7DA-D210-9145-B5D1-D4C2BBC39875}" destId="{E1220262-FEFE-C647-8836-7FB0D894738D}" srcOrd="0" destOrd="0" presId="urn:microsoft.com/office/officeart/2005/8/layout/pyramid1"/>
    <dgm:cxn modelId="{69E0D57C-D686-9340-800C-2D8BA1FF3FB8}" type="presOf" srcId="{74A8439A-BC50-8847-B4F9-B763315F9C68}" destId="{D3E0F21C-E344-6740-ACED-7584C7EB721B}" srcOrd="0" destOrd="0" presId="urn:microsoft.com/office/officeart/2005/8/layout/pyramid1"/>
    <dgm:cxn modelId="{09A1308D-BE40-1F49-AA06-65BC654EA443}" type="presOf" srcId="{B0F6D7DA-D210-9145-B5D1-D4C2BBC39875}" destId="{59099200-3D5A-CE47-A658-5F0B72DD7EEB}" srcOrd="1" destOrd="0" presId="urn:microsoft.com/office/officeart/2005/8/layout/pyramid1"/>
    <dgm:cxn modelId="{ABE148AC-7911-8A43-8A59-52A69B2B3303}" type="presOf" srcId="{2C07DB83-E910-AE42-B05A-D1C30214A8BE}" destId="{5EDDB7AC-EA85-1F4C-B5D9-DA729C829A99}" srcOrd="1" destOrd="0" presId="urn:microsoft.com/office/officeart/2005/8/layout/pyramid1"/>
    <dgm:cxn modelId="{47B96CC8-5893-664F-AA35-3B53E8953B07}" type="presOf" srcId="{2C07DB83-E910-AE42-B05A-D1C30214A8BE}" destId="{C8ED83EF-4535-8F41-959B-DFFE0B481C74}" srcOrd="0" destOrd="0" presId="urn:microsoft.com/office/officeart/2005/8/layout/pyramid1"/>
    <dgm:cxn modelId="{68F881D9-1716-AB4A-9C57-FA5A75DE4082}" srcId="{64FD820E-0D4A-2545-988B-7A0FC1ACE20A}" destId="{74A8439A-BC50-8847-B4F9-B763315F9C68}" srcOrd="2" destOrd="0" parTransId="{F5DDD0DD-88A7-D144-A255-CCE1BF2637EC}" sibTransId="{414DD40B-AD32-7B40-B936-2F2B468CDFED}"/>
    <dgm:cxn modelId="{A60F70DB-F602-AF4C-950A-D9FD8CE0FC8D}" type="presOf" srcId="{74A8439A-BC50-8847-B4F9-B763315F9C68}" destId="{DA46694A-3850-AE41-AFAC-59F722CCBB7D}" srcOrd="1" destOrd="0" presId="urn:microsoft.com/office/officeart/2005/8/layout/pyramid1"/>
    <dgm:cxn modelId="{D53DD6DE-2B3F-794B-B92B-0FC49239E39B}" srcId="{64FD820E-0D4A-2545-988B-7A0FC1ACE20A}" destId="{2C07DB83-E910-AE42-B05A-D1C30214A8BE}" srcOrd="1" destOrd="0" parTransId="{6745C47A-528F-3A4A-B634-C05FDC102F89}" sibTransId="{7C90EEF9-65AB-AE49-AD17-FA4425E209CA}"/>
    <dgm:cxn modelId="{34AA89FD-2233-2D44-81A0-CACEA0A19891}" srcId="{64FD820E-0D4A-2545-988B-7A0FC1ACE20A}" destId="{B0F6D7DA-D210-9145-B5D1-D4C2BBC39875}" srcOrd="0" destOrd="0" parTransId="{0A8AE470-5ED3-194B-90B7-33A29D5E4080}" sibTransId="{E3A92BFC-B868-2648-B17F-3B7C39F29549}"/>
    <dgm:cxn modelId="{12F29E97-E9B1-3345-875B-F5DA871C4AE1}" type="presParOf" srcId="{8322D584-DF0A-394A-A611-250C1EB00F7B}" destId="{BD3AE089-8172-CA47-9A7C-89035CB807B3}" srcOrd="0" destOrd="0" presId="urn:microsoft.com/office/officeart/2005/8/layout/pyramid1"/>
    <dgm:cxn modelId="{AB5AB6A7-5776-0E4F-98B9-A6D41AA4017D}" type="presParOf" srcId="{BD3AE089-8172-CA47-9A7C-89035CB807B3}" destId="{E1220262-FEFE-C647-8836-7FB0D894738D}" srcOrd="0" destOrd="0" presId="urn:microsoft.com/office/officeart/2005/8/layout/pyramid1"/>
    <dgm:cxn modelId="{27DAB406-6C36-B049-9BC6-97785752D8A6}" type="presParOf" srcId="{BD3AE089-8172-CA47-9A7C-89035CB807B3}" destId="{59099200-3D5A-CE47-A658-5F0B72DD7EEB}" srcOrd="1" destOrd="0" presId="urn:microsoft.com/office/officeart/2005/8/layout/pyramid1"/>
    <dgm:cxn modelId="{A8D53D7C-C5EF-B948-B1F0-6B3105E0EDFB}" type="presParOf" srcId="{8322D584-DF0A-394A-A611-250C1EB00F7B}" destId="{10F6FC10-7059-3640-BC68-F2D4F2E65263}" srcOrd="1" destOrd="0" presId="urn:microsoft.com/office/officeart/2005/8/layout/pyramid1"/>
    <dgm:cxn modelId="{06F8C0D1-F6F1-6C48-AC76-CD249608C7BC}" type="presParOf" srcId="{10F6FC10-7059-3640-BC68-F2D4F2E65263}" destId="{C8ED83EF-4535-8F41-959B-DFFE0B481C74}" srcOrd="0" destOrd="0" presId="urn:microsoft.com/office/officeart/2005/8/layout/pyramid1"/>
    <dgm:cxn modelId="{4CDD0721-0420-6143-B826-1F343F348A7B}" type="presParOf" srcId="{10F6FC10-7059-3640-BC68-F2D4F2E65263}" destId="{5EDDB7AC-EA85-1F4C-B5D9-DA729C829A99}" srcOrd="1" destOrd="0" presId="urn:microsoft.com/office/officeart/2005/8/layout/pyramid1"/>
    <dgm:cxn modelId="{129F6689-521C-4E49-91A5-8B2B5A86BD0A}" type="presParOf" srcId="{8322D584-DF0A-394A-A611-250C1EB00F7B}" destId="{08D04339-8F8C-9048-822A-D35AD40AFA5C}" srcOrd="2" destOrd="0" presId="urn:microsoft.com/office/officeart/2005/8/layout/pyramid1"/>
    <dgm:cxn modelId="{4FFA67E3-13AD-444E-BCCB-D9FE6D306FAC}" type="presParOf" srcId="{08D04339-8F8C-9048-822A-D35AD40AFA5C}" destId="{D3E0F21C-E344-6740-ACED-7584C7EB721B}" srcOrd="0" destOrd="0" presId="urn:microsoft.com/office/officeart/2005/8/layout/pyramid1"/>
    <dgm:cxn modelId="{F9806816-6D5C-4E48-9A3D-350691EDF66A}" type="presParOf" srcId="{08D04339-8F8C-9048-822A-D35AD40AFA5C}" destId="{DA46694A-3850-AE41-AFAC-59F722CCBB7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CC3A20-A140-9C48-94C1-34BE45DDC2B8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F03726-77BC-9242-81BD-11EABB4CE187}">
      <dgm:prSet phldrT="[Text]" custT="1"/>
      <dgm:spPr/>
      <dgm:t>
        <a:bodyPr/>
        <a:lstStyle/>
        <a:p>
          <a:r>
            <a:rPr lang="en-US" sz="2400" dirty="0"/>
            <a:t>hop, aroma, head, finish</a:t>
          </a:r>
        </a:p>
      </dgm:t>
    </dgm:pt>
    <dgm:pt modelId="{84DB3553-6B23-B743-A471-0710D6B01B32}" type="parTrans" cxnId="{28C5E07F-4C54-F245-8EB3-1600A30D1FDE}">
      <dgm:prSet/>
      <dgm:spPr/>
      <dgm:t>
        <a:bodyPr/>
        <a:lstStyle/>
        <a:p>
          <a:endParaRPr lang="en-US"/>
        </a:p>
      </dgm:t>
    </dgm:pt>
    <dgm:pt modelId="{36E2FC64-65F8-984F-B672-8CF628895B7C}" type="sibTrans" cxnId="{28C5E07F-4C54-F245-8EB3-1600A30D1FDE}">
      <dgm:prSet/>
      <dgm:spPr/>
      <dgm:t>
        <a:bodyPr/>
        <a:lstStyle/>
        <a:p>
          <a:endParaRPr lang="en-US"/>
        </a:p>
      </dgm:t>
    </dgm:pt>
    <dgm:pt modelId="{09FC4ADA-9C67-C943-B7DE-94394FBF6970}">
      <dgm:prSet phldrT="[Text]" custT="1"/>
      <dgm:spPr/>
      <dgm:t>
        <a:bodyPr/>
        <a:lstStyle/>
        <a:p>
          <a:r>
            <a:rPr lang="en-US" sz="2400" dirty="0"/>
            <a:t>flavor, taste, malt</a:t>
          </a:r>
        </a:p>
      </dgm:t>
    </dgm:pt>
    <dgm:pt modelId="{76D237B9-B8B6-9C45-A4A8-AC775298422D}" type="parTrans" cxnId="{7077BACB-FA66-CB47-9840-2A4E559257CE}">
      <dgm:prSet/>
      <dgm:spPr/>
      <dgm:t>
        <a:bodyPr/>
        <a:lstStyle/>
        <a:p>
          <a:endParaRPr lang="en-US"/>
        </a:p>
      </dgm:t>
    </dgm:pt>
    <dgm:pt modelId="{56E65216-D2DB-584A-BB62-E42F64DAF81B}" type="sibTrans" cxnId="{7077BACB-FA66-CB47-9840-2A4E559257CE}">
      <dgm:prSet/>
      <dgm:spPr/>
      <dgm:t>
        <a:bodyPr/>
        <a:lstStyle/>
        <a:p>
          <a:endParaRPr lang="en-US"/>
        </a:p>
      </dgm:t>
    </dgm:pt>
    <dgm:pt modelId="{01504BC3-44B2-2144-876E-D0E65A3F677F}">
      <dgm:prSet phldrT="[Text]" custT="1"/>
      <dgm:spPr/>
      <dgm:t>
        <a:bodyPr/>
        <a:lstStyle/>
        <a:p>
          <a:r>
            <a:rPr lang="en-US" sz="2400" dirty="0"/>
            <a:t>citrus, grapefruit, fruit</a:t>
          </a:r>
        </a:p>
      </dgm:t>
    </dgm:pt>
    <dgm:pt modelId="{6BA3A59C-24F4-8F41-8264-03528F185DE9}" type="parTrans" cxnId="{1B21B51D-0D89-D64D-A974-B4B553B8C9B6}">
      <dgm:prSet/>
      <dgm:spPr/>
      <dgm:t>
        <a:bodyPr/>
        <a:lstStyle/>
        <a:p>
          <a:endParaRPr lang="en-US"/>
        </a:p>
      </dgm:t>
    </dgm:pt>
    <dgm:pt modelId="{F4EF976C-1B21-DF4B-97ED-515E4812D619}" type="sibTrans" cxnId="{1B21B51D-0D89-D64D-A974-B4B553B8C9B6}">
      <dgm:prSet/>
      <dgm:spPr/>
      <dgm:t>
        <a:bodyPr/>
        <a:lstStyle/>
        <a:p>
          <a:endParaRPr lang="en-US"/>
        </a:p>
      </dgm:t>
    </dgm:pt>
    <dgm:pt modelId="{A7F1A87C-2FCC-C642-B00E-C6222967C65B}">
      <dgm:prSet phldrT="[Text]"/>
      <dgm:spPr/>
      <dgm:t>
        <a:bodyPr/>
        <a:lstStyle/>
        <a:p>
          <a:r>
            <a:rPr lang="en-US" dirty="0"/>
            <a:t>Topic 1: Characteristics of the Beer </a:t>
          </a:r>
        </a:p>
      </dgm:t>
    </dgm:pt>
    <dgm:pt modelId="{30B919BA-EA5E-DD4B-8B58-1443C4CECE53}" type="parTrans" cxnId="{367C14EE-F610-364A-9AD9-F3B5856F2871}">
      <dgm:prSet/>
      <dgm:spPr/>
      <dgm:t>
        <a:bodyPr/>
        <a:lstStyle/>
        <a:p>
          <a:endParaRPr lang="en-US"/>
        </a:p>
      </dgm:t>
    </dgm:pt>
    <dgm:pt modelId="{169B41A7-E505-664A-A9C9-8BE85308DD97}" type="sibTrans" cxnId="{367C14EE-F610-364A-9AD9-F3B5856F2871}">
      <dgm:prSet/>
      <dgm:spPr/>
      <dgm:t>
        <a:bodyPr/>
        <a:lstStyle/>
        <a:p>
          <a:endParaRPr lang="en-US"/>
        </a:p>
      </dgm:t>
    </dgm:pt>
    <dgm:pt modelId="{427F4075-1B67-B64F-89F3-E99FE94D0488}" type="pres">
      <dgm:prSet presAssocID="{16CC3A20-A140-9C48-94C1-34BE45DDC2B8}" presName="Name0" presStyleCnt="0">
        <dgm:presLayoutVars>
          <dgm:chMax val="4"/>
          <dgm:resizeHandles val="exact"/>
        </dgm:presLayoutVars>
      </dgm:prSet>
      <dgm:spPr/>
    </dgm:pt>
    <dgm:pt modelId="{059AF593-62C5-3E45-80A8-874ED3376AD3}" type="pres">
      <dgm:prSet presAssocID="{16CC3A20-A140-9C48-94C1-34BE45DDC2B8}" presName="ellipse" presStyleLbl="trBgShp" presStyleIdx="0" presStyleCnt="1"/>
      <dgm:spPr/>
    </dgm:pt>
    <dgm:pt modelId="{8EF2D9A4-0DE8-C640-9803-1CDACDC96F84}" type="pres">
      <dgm:prSet presAssocID="{16CC3A20-A140-9C48-94C1-34BE45DDC2B8}" presName="arrow1" presStyleLbl="fgShp" presStyleIdx="0" presStyleCnt="1"/>
      <dgm:spPr/>
    </dgm:pt>
    <dgm:pt modelId="{C41DF62E-BA70-8745-8B0A-939DE667BCDE}" type="pres">
      <dgm:prSet presAssocID="{16CC3A20-A140-9C48-94C1-34BE45DDC2B8}" presName="rectangle" presStyleLbl="revTx" presStyleIdx="0" presStyleCnt="1" custScaleX="165547">
        <dgm:presLayoutVars>
          <dgm:bulletEnabled val="1"/>
        </dgm:presLayoutVars>
      </dgm:prSet>
      <dgm:spPr/>
    </dgm:pt>
    <dgm:pt modelId="{90608386-4D2C-2343-9161-F26720BE5936}" type="pres">
      <dgm:prSet presAssocID="{09FC4ADA-9C67-C943-B7DE-94394FBF6970}" presName="item1" presStyleLbl="node1" presStyleIdx="0" presStyleCnt="3" custScaleX="110255">
        <dgm:presLayoutVars>
          <dgm:bulletEnabled val="1"/>
        </dgm:presLayoutVars>
      </dgm:prSet>
      <dgm:spPr/>
    </dgm:pt>
    <dgm:pt modelId="{A3B3253D-7B52-F845-946F-44573F576EDE}" type="pres">
      <dgm:prSet presAssocID="{01504BC3-44B2-2144-876E-D0E65A3F677F}" presName="item2" presStyleLbl="node1" presStyleIdx="1" presStyleCnt="3" custLinFactNeighborX="-2276" custLinFactNeighborY="-21618">
        <dgm:presLayoutVars>
          <dgm:bulletEnabled val="1"/>
        </dgm:presLayoutVars>
      </dgm:prSet>
      <dgm:spPr/>
    </dgm:pt>
    <dgm:pt modelId="{E82262DF-84FE-824D-B022-F0F3912795AE}" type="pres">
      <dgm:prSet presAssocID="{A7F1A87C-2FCC-C642-B00E-C6222967C65B}" presName="item3" presStyleLbl="node1" presStyleIdx="2" presStyleCnt="3" custLinFactNeighborX="12729" custLinFactNeighborY="-24534">
        <dgm:presLayoutVars>
          <dgm:bulletEnabled val="1"/>
        </dgm:presLayoutVars>
      </dgm:prSet>
      <dgm:spPr/>
    </dgm:pt>
    <dgm:pt modelId="{E725EB29-8A46-2F41-AE39-7600CC2BAC4D}" type="pres">
      <dgm:prSet presAssocID="{16CC3A20-A140-9C48-94C1-34BE45DDC2B8}" presName="funnel" presStyleLbl="trAlignAcc1" presStyleIdx="0" presStyleCnt="1"/>
      <dgm:spPr>
        <a:solidFill>
          <a:schemeClr val="lt1">
            <a:hueOff val="0"/>
            <a:satOff val="0"/>
            <a:lumOff val="0"/>
            <a:alpha val="30000"/>
          </a:schemeClr>
        </a:solidFill>
      </dgm:spPr>
    </dgm:pt>
  </dgm:ptLst>
  <dgm:cxnLst>
    <dgm:cxn modelId="{1B21B51D-0D89-D64D-A974-B4B553B8C9B6}" srcId="{16CC3A20-A140-9C48-94C1-34BE45DDC2B8}" destId="{01504BC3-44B2-2144-876E-D0E65A3F677F}" srcOrd="2" destOrd="0" parTransId="{6BA3A59C-24F4-8F41-8264-03528F185DE9}" sibTransId="{F4EF976C-1B21-DF4B-97ED-515E4812D619}"/>
    <dgm:cxn modelId="{BD5BBA73-0447-BA45-9754-B0F4B974BA1A}" type="presOf" srcId="{A7F1A87C-2FCC-C642-B00E-C6222967C65B}" destId="{C41DF62E-BA70-8745-8B0A-939DE667BCDE}" srcOrd="0" destOrd="0" presId="urn:microsoft.com/office/officeart/2005/8/layout/funnel1"/>
    <dgm:cxn modelId="{10D6297E-9D3B-2348-8632-31C3CF56145E}" type="presOf" srcId="{09FC4ADA-9C67-C943-B7DE-94394FBF6970}" destId="{A3B3253D-7B52-F845-946F-44573F576EDE}" srcOrd="0" destOrd="0" presId="urn:microsoft.com/office/officeart/2005/8/layout/funnel1"/>
    <dgm:cxn modelId="{28C5E07F-4C54-F245-8EB3-1600A30D1FDE}" srcId="{16CC3A20-A140-9C48-94C1-34BE45DDC2B8}" destId="{37F03726-77BC-9242-81BD-11EABB4CE187}" srcOrd="0" destOrd="0" parTransId="{84DB3553-6B23-B743-A471-0710D6B01B32}" sibTransId="{36E2FC64-65F8-984F-B672-8CF628895B7C}"/>
    <dgm:cxn modelId="{4E39C491-6B5F-8641-AA3B-E1692016D1B7}" type="presOf" srcId="{37F03726-77BC-9242-81BD-11EABB4CE187}" destId="{E82262DF-84FE-824D-B022-F0F3912795AE}" srcOrd="0" destOrd="0" presId="urn:microsoft.com/office/officeart/2005/8/layout/funnel1"/>
    <dgm:cxn modelId="{9808D1C9-CE70-5B4B-B632-7DA009B3D123}" type="presOf" srcId="{01504BC3-44B2-2144-876E-D0E65A3F677F}" destId="{90608386-4D2C-2343-9161-F26720BE5936}" srcOrd="0" destOrd="0" presId="urn:microsoft.com/office/officeart/2005/8/layout/funnel1"/>
    <dgm:cxn modelId="{7077BACB-FA66-CB47-9840-2A4E559257CE}" srcId="{16CC3A20-A140-9C48-94C1-34BE45DDC2B8}" destId="{09FC4ADA-9C67-C943-B7DE-94394FBF6970}" srcOrd="1" destOrd="0" parTransId="{76D237B9-B8B6-9C45-A4A8-AC775298422D}" sibTransId="{56E65216-D2DB-584A-BB62-E42F64DAF81B}"/>
    <dgm:cxn modelId="{763BECD3-60D4-4542-B7E0-5DDDA4168B97}" type="presOf" srcId="{16CC3A20-A140-9C48-94C1-34BE45DDC2B8}" destId="{427F4075-1B67-B64F-89F3-E99FE94D0488}" srcOrd="0" destOrd="0" presId="urn:microsoft.com/office/officeart/2005/8/layout/funnel1"/>
    <dgm:cxn modelId="{367C14EE-F610-364A-9AD9-F3B5856F2871}" srcId="{16CC3A20-A140-9C48-94C1-34BE45DDC2B8}" destId="{A7F1A87C-2FCC-C642-B00E-C6222967C65B}" srcOrd="3" destOrd="0" parTransId="{30B919BA-EA5E-DD4B-8B58-1443C4CECE53}" sibTransId="{169B41A7-E505-664A-A9C9-8BE85308DD97}"/>
    <dgm:cxn modelId="{1CB3E219-3C08-B64D-AB6F-44ABFCFC776B}" type="presParOf" srcId="{427F4075-1B67-B64F-89F3-E99FE94D0488}" destId="{059AF593-62C5-3E45-80A8-874ED3376AD3}" srcOrd="0" destOrd="0" presId="urn:microsoft.com/office/officeart/2005/8/layout/funnel1"/>
    <dgm:cxn modelId="{D7D1A1D9-9BB3-454D-940F-D5057318441F}" type="presParOf" srcId="{427F4075-1B67-B64F-89F3-E99FE94D0488}" destId="{8EF2D9A4-0DE8-C640-9803-1CDACDC96F84}" srcOrd="1" destOrd="0" presId="urn:microsoft.com/office/officeart/2005/8/layout/funnel1"/>
    <dgm:cxn modelId="{13D84A20-5C19-F44D-B0F9-2AE3131B6DE2}" type="presParOf" srcId="{427F4075-1B67-B64F-89F3-E99FE94D0488}" destId="{C41DF62E-BA70-8745-8B0A-939DE667BCDE}" srcOrd="2" destOrd="0" presId="urn:microsoft.com/office/officeart/2005/8/layout/funnel1"/>
    <dgm:cxn modelId="{609ED42E-1854-2D46-9329-ACC09755FE0C}" type="presParOf" srcId="{427F4075-1B67-B64F-89F3-E99FE94D0488}" destId="{90608386-4D2C-2343-9161-F26720BE5936}" srcOrd="3" destOrd="0" presId="urn:microsoft.com/office/officeart/2005/8/layout/funnel1"/>
    <dgm:cxn modelId="{50636B97-0B4A-6643-AC4B-6F7101442C58}" type="presParOf" srcId="{427F4075-1B67-B64F-89F3-E99FE94D0488}" destId="{A3B3253D-7B52-F845-946F-44573F576EDE}" srcOrd="4" destOrd="0" presId="urn:microsoft.com/office/officeart/2005/8/layout/funnel1"/>
    <dgm:cxn modelId="{CCD9B84F-2536-8948-B9C1-466AE6989008}" type="presParOf" srcId="{427F4075-1B67-B64F-89F3-E99FE94D0488}" destId="{E82262DF-84FE-824D-B022-F0F3912795AE}" srcOrd="5" destOrd="0" presId="urn:microsoft.com/office/officeart/2005/8/layout/funnel1"/>
    <dgm:cxn modelId="{BAFB6740-2B6A-E54C-84EA-750296396FA1}" type="presParOf" srcId="{427F4075-1B67-B64F-89F3-E99FE94D0488}" destId="{E725EB29-8A46-2F41-AE39-7600CC2BAC4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6CC3A20-A140-9C48-94C1-34BE45DDC2B8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F03726-77BC-9242-81BD-11EABB4CE187}">
      <dgm:prSet phldrT="[Text]" custT="1"/>
      <dgm:spPr/>
      <dgm:t>
        <a:bodyPr/>
        <a:lstStyle/>
        <a:p>
          <a:r>
            <a:rPr lang="en-US" sz="2400" dirty="0"/>
            <a:t>glass, lace, pour</a:t>
          </a:r>
        </a:p>
      </dgm:t>
    </dgm:pt>
    <dgm:pt modelId="{84DB3553-6B23-B743-A471-0710D6B01B32}" type="parTrans" cxnId="{28C5E07F-4C54-F245-8EB3-1600A30D1FDE}">
      <dgm:prSet/>
      <dgm:spPr/>
      <dgm:t>
        <a:bodyPr/>
        <a:lstStyle/>
        <a:p>
          <a:endParaRPr lang="en-US"/>
        </a:p>
      </dgm:t>
    </dgm:pt>
    <dgm:pt modelId="{36E2FC64-65F8-984F-B672-8CF628895B7C}" type="sibTrans" cxnId="{28C5E07F-4C54-F245-8EB3-1600A30D1FDE}">
      <dgm:prSet/>
      <dgm:spPr/>
      <dgm:t>
        <a:bodyPr/>
        <a:lstStyle/>
        <a:p>
          <a:endParaRPr lang="en-US"/>
        </a:p>
      </dgm:t>
    </dgm:pt>
    <dgm:pt modelId="{09FC4ADA-9C67-C943-B7DE-94394FBF6970}">
      <dgm:prSet phldrT="[Text]" custT="1"/>
      <dgm:spPr/>
      <dgm:t>
        <a:bodyPr/>
        <a:lstStyle/>
        <a:p>
          <a:r>
            <a:rPr lang="en-US" sz="2400" dirty="0"/>
            <a:t>head, finger, retention</a:t>
          </a:r>
        </a:p>
      </dgm:t>
    </dgm:pt>
    <dgm:pt modelId="{76D237B9-B8B6-9C45-A4A8-AC775298422D}" type="parTrans" cxnId="{7077BACB-FA66-CB47-9840-2A4E559257CE}">
      <dgm:prSet/>
      <dgm:spPr/>
      <dgm:t>
        <a:bodyPr/>
        <a:lstStyle/>
        <a:p>
          <a:endParaRPr lang="en-US"/>
        </a:p>
      </dgm:t>
    </dgm:pt>
    <dgm:pt modelId="{56E65216-D2DB-584A-BB62-E42F64DAF81B}" type="sibTrans" cxnId="{7077BACB-FA66-CB47-9840-2A4E559257CE}">
      <dgm:prSet/>
      <dgm:spPr/>
      <dgm:t>
        <a:bodyPr/>
        <a:lstStyle/>
        <a:p>
          <a:endParaRPr lang="en-US"/>
        </a:p>
      </dgm:t>
    </dgm:pt>
    <dgm:pt modelId="{A7F1A87C-2FCC-C642-B00E-C6222967C65B}">
      <dgm:prSet phldrT="[Text]"/>
      <dgm:spPr/>
      <dgm:t>
        <a:bodyPr/>
        <a:lstStyle/>
        <a:p>
          <a:r>
            <a:rPr lang="en-US" dirty="0"/>
            <a:t>Topic 2: Judging/Rating the Beer </a:t>
          </a:r>
        </a:p>
      </dgm:t>
    </dgm:pt>
    <dgm:pt modelId="{30B919BA-EA5E-DD4B-8B58-1443C4CECE53}" type="parTrans" cxnId="{367C14EE-F610-364A-9AD9-F3B5856F2871}">
      <dgm:prSet/>
      <dgm:spPr/>
      <dgm:t>
        <a:bodyPr/>
        <a:lstStyle/>
        <a:p>
          <a:endParaRPr lang="en-US"/>
        </a:p>
      </dgm:t>
    </dgm:pt>
    <dgm:pt modelId="{169B41A7-E505-664A-A9C9-8BE85308DD97}" type="sibTrans" cxnId="{367C14EE-F610-364A-9AD9-F3B5856F2871}">
      <dgm:prSet/>
      <dgm:spPr/>
      <dgm:t>
        <a:bodyPr/>
        <a:lstStyle/>
        <a:p>
          <a:endParaRPr lang="en-US"/>
        </a:p>
      </dgm:t>
    </dgm:pt>
    <dgm:pt modelId="{2CDC0DD6-2D3E-4C43-89BA-54A3E2754950}">
      <dgm:prSet phldrT="[Text]" custT="1"/>
      <dgm:spPr/>
      <dgm:t>
        <a:bodyPr/>
        <a:lstStyle/>
        <a:p>
          <a:r>
            <a:rPr lang="en-US" sz="2400" dirty="0"/>
            <a:t>color, orange, amber, appearance </a:t>
          </a:r>
        </a:p>
      </dgm:t>
    </dgm:pt>
    <dgm:pt modelId="{3093B36E-C4E9-C141-9544-748188DD8652}" type="parTrans" cxnId="{650B4FF1-B5DE-4E40-AE24-765912E02AD3}">
      <dgm:prSet/>
      <dgm:spPr/>
      <dgm:t>
        <a:bodyPr/>
        <a:lstStyle/>
        <a:p>
          <a:endParaRPr lang="en-US"/>
        </a:p>
      </dgm:t>
    </dgm:pt>
    <dgm:pt modelId="{D7E5A570-C460-BD46-B325-7A9972F09D1E}" type="sibTrans" cxnId="{650B4FF1-B5DE-4E40-AE24-765912E02AD3}">
      <dgm:prSet/>
      <dgm:spPr/>
      <dgm:t>
        <a:bodyPr/>
        <a:lstStyle/>
        <a:p>
          <a:endParaRPr lang="en-US"/>
        </a:p>
      </dgm:t>
    </dgm:pt>
    <dgm:pt modelId="{427F4075-1B67-B64F-89F3-E99FE94D0488}" type="pres">
      <dgm:prSet presAssocID="{16CC3A20-A140-9C48-94C1-34BE45DDC2B8}" presName="Name0" presStyleCnt="0">
        <dgm:presLayoutVars>
          <dgm:chMax val="4"/>
          <dgm:resizeHandles val="exact"/>
        </dgm:presLayoutVars>
      </dgm:prSet>
      <dgm:spPr/>
    </dgm:pt>
    <dgm:pt modelId="{059AF593-62C5-3E45-80A8-874ED3376AD3}" type="pres">
      <dgm:prSet presAssocID="{16CC3A20-A140-9C48-94C1-34BE45DDC2B8}" presName="ellipse" presStyleLbl="trBgShp" presStyleIdx="0" presStyleCnt="1"/>
      <dgm:spPr/>
    </dgm:pt>
    <dgm:pt modelId="{8EF2D9A4-0DE8-C640-9803-1CDACDC96F84}" type="pres">
      <dgm:prSet presAssocID="{16CC3A20-A140-9C48-94C1-34BE45DDC2B8}" presName="arrow1" presStyleLbl="fgShp" presStyleIdx="0" presStyleCnt="1"/>
      <dgm:spPr/>
    </dgm:pt>
    <dgm:pt modelId="{C41DF62E-BA70-8745-8B0A-939DE667BCDE}" type="pres">
      <dgm:prSet presAssocID="{16CC3A20-A140-9C48-94C1-34BE45DDC2B8}" presName="rectangle" presStyleLbl="revTx" presStyleIdx="0" presStyleCnt="1" custScaleX="165547">
        <dgm:presLayoutVars>
          <dgm:bulletEnabled val="1"/>
        </dgm:presLayoutVars>
      </dgm:prSet>
      <dgm:spPr/>
    </dgm:pt>
    <dgm:pt modelId="{90608386-4D2C-2343-9161-F26720BE5936}" type="pres">
      <dgm:prSet presAssocID="{09FC4ADA-9C67-C943-B7DE-94394FBF6970}" presName="item1" presStyleLbl="node1" presStyleIdx="0" presStyleCnt="3">
        <dgm:presLayoutVars>
          <dgm:bulletEnabled val="1"/>
        </dgm:presLayoutVars>
      </dgm:prSet>
      <dgm:spPr/>
    </dgm:pt>
    <dgm:pt modelId="{88817531-B06D-C848-8843-2BC952CAFA55}" type="pres">
      <dgm:prSet presAssocID="{2CDC0DD6-2D3E-4C43-89BA-54A3E2754950}" presName="item2" presStyleLbl="node1" presStyleIdx="1" presStyleCnt="3" custLinFactNeighborX="-3593" custLinFactNeighborY="-24253">
        <dgm:presLayoutVars>
          <dgm:bulletEnabled val="1"/>
        </dgm:presLayoutVars>
      </dgm:prSet>
      <dgm:spPr/>
    </dgm:pt>
    <dgm:pt modelId="{CDE779E9-7D16-1543-9CAF-30D7B8CA1F58}" type="pres">
      <dgm:prSet presAssocID="{A7F1A87C-2FCC-C642-B00E-C6222967C65B}" presName="item3" presStyleLbl="node1" presStyleIdx="2" presStyleCnt="3" custLinFactNeighborX="3593" custLinFactNeighborY="-27846">
        <dgm:presLayoutVars>
          <dgm:bulletEnabled val="1"/>
        </dgm:presLayoutVars>
      </dgm:prSet>
      <dgm:spPr/>
    </dgm:pt>
    <dgm:pt modelId="{E725EB29-8A46-2F41-AE39-7600CC2BAC4D}" type="pres">
      <dgm:prSet presAssocID="{16CC3A20-A140-9C48-94C1-34BE45DDC2B8}" presName="funnel" presStyleLbl="trAlignAcc1" presStyleIdx="0" presStyleCnt="1"/>
      <dgm:spPr>
        <a:solidFill>
          <a:schemeClr val="lt1">
            <a:hueOff val="0"/>
            <a:satOff val="0"/>
            <a:lumOff val="0"/>
            <a:alpha val="30000"/>
          </a:schemeClr>
        </a:solidFill>
      </dgm:spPr>
    </dgm:pt>
  </dgm:ptLst>
  <dgm:cxnLst>
    <dgm:cxn modelId="{9CB2BF61-7674-3747-9B06-0DE324AD77EB}" type="presOf" srcId="{09FC4ADA-9C67-C943-B7DE-94394FBF6970}" destId="{88817531-B06D-C848-8843-2BC952CAFA55}" srcOrd="0" destOrd="0" presId="urn:microsoft.com/office/officeart/2005/8/layout/funnel1"/>
    <dgm:cxn modelId="{F7573367-7344-3445-B910-187AA0739F6C}" type="presOf" srcId="{37F03726-77BC-9242-81BD-11EABB4CE187}" destId="{CDE779E9-7D16-1543-9CAF-30D7B8CA1F58}" srcOrd="0" destOrd="0" presId="urn:microsoft.com/office/officeart/2005/8/layout/funnel1"/>
    <dgm:cxn modelId="{AB77F670-20EF-9948-9377-54CC48E1E217}" type="presOf" srcId="{2CDC0DD6-2D3E-4C43-89BA-54A3E2754950}" destId="{90608386-4D2C-2343-9161-F26720BE5936}" srcOrd="0" destOrd="0" presId="urn:microsoft.com/office/officeart/2005/8/layout/funnel1"/>
    <dgm:cxn modelId="{BD5BBA73-0447-BA45-9754-B0F4B974BA1A}" type="presOf" srcId="{A7F1A87C-2FCC-C642-B00E-C6222967C65B}" destId="{C41DF62E-BA70-8745-8B0A-939DE667BCDE}" srcOrd="0" destOrd="0" presId="urn:microsoft.com/office/officeart/2005/8/layout/funnel1"/>
    <dgm:cxn modelId="{28C5E07F-4C54-F245-8EB3-1600A30D1FDE}" srcId="{16CC3A20-A140-9C48-94C1-34BE45DDC2B8}" destId="{37F03726-77BC-9242-81BD-11EABB4CE187}" srcOrd="0" destOrd="0" parTransId="{84DB3553-6B23-B743-A471-0710D6B01B32}" sibTransId="{36E2FC64-65F8-984F-B672-8CF628895B7C}"/>
    <dgm:cxn modelId="{7077BACB-FA66-CB47-9840-2A4E559257CE}" srcId="{16CC3A20-A140-9C48-94C1-34BE45DDC2B8}" destId="{09FC4ADA-9C67-C943-B7DE-94394FBF6970}" srcOrd="1" destOrd="0" parTransId="{76D237B9-B8B6-9C45-A4A8-AC775298422D}" sibTransId="{56E65216-D2DB-584A-BB62-E42F64DAF81B}"/>
    <dgm:cxn modelId="{763BECD3-60D4-4542-B7E0-5DDDA4168B97}" type="presOf" srcId="{16CC3A20-A140-9C48-94C1-34BE45DDC2B8}" destId="{427F4075-1B67-B64F-89F3-E99FE94D0488}" srcOrd="0" destOrd="0" presId="urn:microsoft.com/office/officeart/2005/8/layout/funnel1"/>
    <dgm:cxn modelId="{367C14EE-F610-364A-9AD9-F3B5856F2871}" srcId="{16CC3A20-A140-9C48-94C1-34BE45DDC2B8}" destId="{A7F1A87C-2FCC-C642-B00E-C6222967C65B}" srcOrd="3" destOrd="0" parTransId="{30B919BA-EA5E-DD4B-8B58-1443C4CECE53}" sibTransId="{169B41A7-E505-664A-A9C9-8BE85308DD97}"/>
    <dgm:cxn modelId="{650B4FF1-B5DE-4E40-AE24-765912E02AD3}" srcId="{16CC3A20-A140-9C48-94C1-34BE45DDC2B8}" destId="{2CDC0DD6-2D3E-4C43-89BA-54A3E2754950}" srcOrd="2" destOrd="0" parTransId="{3093B36E-C4E9-C141-9544-748188DD8652}" sibTransId="{D7E5A570-C460-BD46-B325-7A9972F09D1E}"/>
    <dgm:cxn modelId="{1CB3E219-3C08-B64D-AB6F-44ABFCFC776B}" type="presParOf" srcId="{427F4075-1B67-B64F-89F3-E99FE94D0488}" destId="{059AF593-62C5-3E45-80A8-874ED3376AD3}" srcOrd="0" destOrd="0" presId="urn:microsoft.com/office/officeart/2005/8/layout/funnel1"/>
    <dgm:cxn modelId="{D7D1A1D9-9BB3-454D-940F-D5057318441F}" type="presParOf" srcId="{427F4075-1B67-B64F-89F3-E99FE94D0488}" destId="{8EF2D9A4-0DE8-C640-9803-1CDACDC96F84}" srcOrd="1" destOrd="0" presId="urn:microsoft.com/office/officeart/2005/8/layout/funnel1"/>
    <dgm:cxn modelId="{13D84A20-5C19-F44D-B0F9-2AE3131B6DE2}" type="presParOf" srcId="{427F4075-1B67-B64F-89F3-E99FE94D0488}" destId="{C41DF62E-BA70-8745-8B0A-939DE667BCDE}" srcOrd="2" destOrd="0" presId="urn:microsoft.com/office/officeart/2005/8/layout/funnel1"/>
    <dgm:cxn modelId="{609ED42E-1854-2D46-9329-ACC09755FE0C}" type="presParOf" srcId="{427F4075-1B67-B64F-89F3-E99FE94D0488}" destId="{90608386-4D2C-2343-9161-F26720BE5936}" srcOrd="3" destOrd="0" presId="urn:microsoft.com/office/officeart/2005/8/layout/funnel1"/>
    <dgm:cxn modelId="{9FCCF9CA-0808-4E4D-BB8E-7809F72A487D}" type="presParOf" srcId="{427F4075-1B67-B64F-89F3-E99FE94D0488}" destId="{88817531-B06D-C848-8843-2BC952CAFA55}" srcOrd="4" destOrd="0" presId="urn:microsoft.com/office/officeart/2005/8/layout/funnel1"/>
    <dgm:cxn modelId="{AE6EB8F5-43D4-6B48-BA9A-1394961620BE}" type="presParOf" srcId="{427F4075-1B67-B64F-89F3-E99FE94D0488}" destId="{CDE779E9-7D16-1543-9CAF-30D7B8CA1F58}" srcOrd="5" destOrd="0" presId="urn:microsoft.com/office/officeart/2005/8/layout/funnel1"/>
    <dgm:cxn modelId="{BAFB6740-2B6A-E54C-84EA-750296396FA1}" type="presParOf" srcId="{427F4075-1B67-B64F-89F3-E99FE94D0488}" destId="{E725EB29-8A46-2F41-AE39-7600CC2BAC4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CC3A20-A140-9C48-94C1-34BE45DDC2B8}" type="doc">
      <dgm:prSet loTypeId="urn:microsoft.com/office/officeart/2005/8/layout/funnel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F03726-77BC-9242-81BD-11EABB4CE187}">
      <dgm:prSet phldrT="[Text]" custT="1"/>
      <dgm:spPr/>
      <dgm:t>
        <a:bodyPr/>
        <a:lstStyle/>
        <a:p>
          <a:r>
            <a:rPr lang="en-US" sz="2400" dirty="0"/>
            <a:t>glass, tulip, bottle, growler, bomber, </a:t>
          </a:r>
        </a:p>
      </dgm:t>
    </dgm:pt>
    <dgm:pt modelId="{84DB3553-6B23-B743-A471-0710D6B01B32}" type="parTrans" cxnId="{28C5E07F-4C54-F245-8EB3-1600A30D1FDE}">
      <dgm:prSet/>
      <dgm:spPr/>
      <dgm:t>
        <a:bodyPr/>
        <a:lstStyle/>
        <a:p>
          <a:endParaRPr lang="en-US"/>
        </a:p>
      </dgm:t>
    </dgm:pt>
    <dgm:pt modelId="{36E2FC64-65F8-984F-B672-8CF628895B7C}" type="sibTrans" cxnId="{28C5E07F-4C54-F245-8EB3-1600A30D1FDE}">
      <dgm:prSet/>
      <dgm:spPr/>
      <dgm:t>
        <a:bodyPr/>
        <a:lstStyle/>
        <a:p>
          <a:endParaRPr lang="en-US"/>
        </a:p>
      </dgm:t>
    </dgm:pt>
    <dgm:pt modelId="{09FC4ADA-9C67-C943-B7DE-94394FBF6970}">
      <dgm:prSet phldrT="[Text]" custT="1"/>
      <dgm:spPr/>
      <dgm:t>
        <a:bodyPr/>
        <a:lstStyle/>
        <a:p>
          <a:r>
            <a:rPr lang="en-US" sz="2400" dirty="0"/>
            <a:t>oz, pint, ounce</a:t>
          </a:r>
        </a:p>
      </dgm:t>
    </dgm:pt>
    <dgm:pt modelId="{76D237B9-B8B6-9C45-A4A8-AC775298422D}" type="parTrans" cxnId="{7077BACB-FA66-CB47-9840-2A4E559257CE}">
      <dgm:prSet/>
      <dgm:spPr/>
      <dgm:t>
        <a:bodyPr/>
        <a:lstStyle/>
        <a:p>
          <a:endParaRPr lang="en-US"/>
        </a:p>
      </dgm:t>
    </dgm:pt>
    <dgm:pt modelId="{56E65216-D2DB-584A-BB62-E42F64DAF81B}" type="sibTrans" cxnId="{7077BACB-FA66-CB47-9840-2A4E559257CE}">
      <dgm:prSet/>
      <dgm:spPr/>
      <dgm:t>
        <a:bodyPr/>
        <a:lstStyle/>
        <a:p>
          <a:endParaRPr lang="en-US"/>
        </a:p>
      </dgm:t>
    </dgm:pt>
    <dgm:pt modelId="{01504BC3-44B2-2144-876E-D0E65A3F677F}">
      <dgm:prSet phldrT="[Text]" custT="1"/>
      <dgm:spPr/>
      <dgm:t>
        <a:bodyPr/>
        <a:lstStyle/>
        <a:p>
          <a:r>
            <a:rPr lang="en-US" sz="2400" dirty="0"/>
            <a:t>date, day</a:t>
          </a:r>
        </a:p>
      </dgm:t>
    </dgm:pt>
    <dgm:pt modelId="{6BA3A59C-24F4-8F41-8264-03528F185DE9}" type="parTrans" cxnId="{1B21B51D-0D89-D64D-A974-B4B553B8C9B6}">
      <dgm:prSet/>
      <dgm:spPr/>
      <dgm:t>
        <a:bodyPr/>
        <a:lstStyle/>
        <a:p>
          <a:endParaRPr lang="en-US"/>
        </a:p>
      </dgm:t>
    </dgm:pt>
    <dgm:pt modelId="{F4EF976C-1B21-DF4B-97ED-515E4812D619}" type="sibTrans" cxnId="{1B21B51D-0D89-D64D-A974-B4B553B8C9B6}">
      <dgm:prSet/>
      <dgm:spPr/>
      <dgm:t>
        <a:bodyPr/>
        <a:lstStyle/>
        <a:p>
          <a:endParaRPr lang="en-US"/>
        </a:p>
      </dgm:t>
    </dgm:pt>
    <dgm:pt modelId="{A7F1A87C-2FCC-C642-B00E-C6222967C65B}">
      <dgm:prSet phldrT="[Text]"/>
      <dgm:spPr/>
      <dgm:t>
        <a:bodyPr/>
        <a:lstStyle/>
        <a:p>
          <a:r>
            <a:rPr lang="en-US" dirty="0"/>
            <a:t>Topic 3: Serving the Beer </a:t>
          </a:r>
        </a:p>
      </dgm:t>
    </dgm:pt>
    <dgm:pt modelId="{30B919BA-EA5E-DD4B-8B58-1443C4CECE53}" type="parTrans" cxnId="{367C14EE-F610-364A-9AD9-F3B5856F2871}">
      <dgm:prSet/>
      <dgm:spPr/>
      <dgm:t>
        <a:bodyPr/>
        <a:lstStyle/>
        <a:p>
          <a:endParaRPr lang="en-US"/>
        </a:p>
      </dgm:t>
    </dgm:pt>
    <dgm:pt modelId="{169B41A7-E505-664A-A9C9-8BE85308DD97}" type="sibTrans" cxnId="{367C14EE-F610-364A-9AD9-F3B5856F2871}">
      <dgm:prSet/>
      <dgm:spPr/>
      <dgm:t>
        <a:bodyPr/>
        <a:lstStyle/>
        <a:p>
          <a:endParaRPr lang="en-US"/>
        </a:p>
      </dgm:t>
    </dgm:pt>
    <dgm:pt modelId="{427F4075-1B67-B64F-89F3-E99FE94D0488}" type="pres">
      <dgm:prSet presAssocID="{16CC3A20-A140-9C48-94C1-34BE45DDC2B8}" presName="Name0" presStyleCnt="0">
        <dgm:presLayoutVars>
          <dgm:chMax val="4"/>
          <dgm:resizeHandles val="exact"/>
        </dgm:presLayoutVars>
      </dgm:prSet>
      <dgm:spPr/>
    </dgm:pt>
    <dgm:pt modelId="{059AF593-62C5-3E45-80A8-874ED3376AD3}" type="pres">
      <dgm:prSet presAssocID="{16CC3A20-A140-9C48-94C1-34BE45DDC2B8}" presName="ellipse" presStyleLbl="trBgShp" presStyleIdx="0" presStyleCnt="1"/>
      <dgm:spPr/>
    </dgm:pt>
    <dgm:pt modelId="{8EF2D9A4-0DE8-C640-9803-1CDACDC96F84}" type="pres">
      <dgm:prSet presAssocID="{16CC3A20-A140-9C48-94C1-34BE45DDC2B8}" presName="arrow1" presStyleLbl="fgShp" presStyleIdx="0" presStyleCnt="1"/>
      <dgm:spPr/>
    </dgm:pt>
    <dgm:pt modelId="{C41DF62E-BA70-8745-8B0A-939DE667BCDE}" type="pres">
      <dgm:prSet presAssocID="{16CC3A20-A140-9C48-94C1-34BE45DDC2B8}" presName="rectangle" presStyleLbl="revTx" presStyleIdx="0" presStyleCnt="1" custScaleX="165547">
        <dgm:presLayoutVars>
          <dgm:bulletEnabled val="1"/>
        </dgm:presLayoutVars>
      </dgm:prSet>
      <dgm:spPr/>
    </dgm:pt>
    <dgm:pt modelId="{90608386-4D2C-2343-9161-F26720BE5936}" type="pres">
      <dgm:prSet presAssocID="{09FC4ADA-9C67-C943-B7DE-94394FBF6970}" presName="item1" presStyleLbl="node1" presStyleIdx="0" presStyleCnt="3" custScaleX="92178" custScaleY="80267">
        <dgm:presLayoutVars>
          <dgm:bulletEnabled val="1"/>
        </dgm:presLayoutVars>
      </dgm:prSet>
      <dgm:spPr/>
    </dgm:pt>
    <dgm:pt modelId="{A3B3253D-7B52-F845-946F-44573F576EDE}" type="pres">
      <dgm:prSet presAssocID="{01504BC3-44B2-2144-876E-D0E65A3F677F}" presName="item2" presStyleLbl="node1" presStyleIdx="1" presStyleCnt="3" custScaleX="84426" custScaleY="85387" custLinFactNeighborX="-4409" custLinFactNeighborY="-14151">
        <dgm:presLayoutVars>
          <dgm:bulletEnabled val="1"/>
        </dgm:presLayoutVars>
      </dgm:prSet>
      <dgm:spPr/>
    </dgm:pt>
    <dgm:pt modelId="{E82262DF-84FE-824D-B022-F0F3912795AE}" type="pres">
      <dgm:prSet presAssocID="{A7F1A87C-2FCC-C642-B00E-C6222967C65B}" presName="item3" presStyleLbl="node1" presStyleIdx="2" presStyleCnt="3" custScaleX="129121" custScaleY="127199" custLinFactNeighborX="9529" custLinFactNeighborY="-37334">
        <dgm:presLayoutVars>
          <dgm:bulletEnabled val="1"/>
        </dgm:presLayoutVars>
      </dgm:prSet>
      <dgm:spPr/>
    </dgm:pt>
    <dgm:pt modelId="{E725EB29-8A46-2F41-AE39-7600CC2BAC4D}" type="pres">
      <dgm:prSet presAssocID="{16CC3A20-A140-9C48-94C1-34BE45DDC2B8}" presName="funnel" presStyleLbl="trAlignAcc1" presStyleIdx="0" presStyleCnt="1"/>
      <dgm:spPr>
        <a:solidFill>
          <a:schemeClr val="lt1">
            <a:hueOff val="0"/>
            <a:satOff val="0"/>
            <a:lumOff val="0"/>
            <a:alpha val="30000"/>
          </a:schemeClr>
        </a:solidFill>
      </dgm:spPr>
    </dgm:pt>
  </dgm:ptLst>
  <dgm:cxnLst>
    <dgm:cxn modelId="{1B21B51D-0D89-D64D-A974-B4B553B8C9B6}" srcId="{16CC3A20-A140-9C48-94C1-34BE45DDC2B8}" destId="{01504BC3-44B2-2144-876E-D0E65A3F677F}" srcOrd="2" destOrd="0" parTransId="{6BA3A59C-24F4-8F41-8264-03528F185DE9}" sibTransId="{F4EF976C-1B21-DF4B-97ED-515E4812D619}"/>
    <dgm:cxn modelId="{BD5BBA73-0447-BA45-9754-B0F4B974BA1A}" type="presOf" srcId="{A7F1A87C-2FCC-C642-B00E-C6222967C65B}" destId="{C41DF62E-BA70-8745-8B0A-939DE667BCDE}" srcOrd="0" destOrd="0" presId="urn:microsoft.com/office/officeart/2005/8/layout/funnel1"/>
    <dgm:cxn modelId="{10D6297E-9D3B-2348-8632-31C3CF56145E}" type="presOf" srcId="{09FC4ADA-9C67-C943-B7DE-94394FBF6970}" destId="{A3B3253D-7B52-F845-946F-44573F576EDE}" srcOrd="0" destOrd="0" presId="urn:microsoft.com/office/officeart/2005/8/layout/funnel1"/>
    <dgm:cxn modelId="{28C5E07F-4C54-F245-8EB3-1600A30D1FDE}" srcId="{16CC3A20-A140-9C48-94C1-34BE45DDC2B8}" destId="{37F03726-77BC-9242-81BD-11EABB4CE187}" srcOrd="0" destOrd="0" parTransId="{84DB3553-6B23-B743-A471-0710D6B01B32}" sibTransId="{36E2FC64-65F8-984F-B672-8CF628895B7C}"/>
    <dgm:cxn modelId="{4E39C491-6B5F-8641-AA3B-E1692016D1B7}" type="presOf" srcId="{37F03726-77BC-9242-81BD-11EABB4CE187}" destId="{E82262DF-84FE-824D-B022-F0F3912795AE}" srcOrd="0" destOrd="0" presId="urn:microsoft.com/office/officeart/2005/8/layout/funnel1"/>
    <dgm:cxn modelId="{9808D1C9-CE70-5B4B-B632-7DA009B3D123}" type="presOf" srcId="{01504BC3-44B2-2144-876E-D0E65A3F677F}" destId="{90608386-4D2C-2343-9161-F26720BE5936}" srcOrd="0" destOrd="0" presId="urn:microsoft.com/office/officeart/2005/8/layout/funnel1"/>
    <dgm:cxn modelId="{7077BACB-FA66-CB47-9840-2A4E559257CE}" srcId="{16CC3A20-A140-9C48-94C1-34BE45DDC2B8}" destId="{09FC4ADA-9C67-C943-B7DE-94394FBF6970}" srcOrd="1" destOrd="0" parTransId="{76D237B9-B8B6-9C45-A4A8-AC775298422D}" sibTransId="{56E65216-D2DB-584A-BB62-E42F64DAF81B}"/>
    <dgm:cxn modelId="{763BECD3-60D4-4542-B7E0-5DDDA4168B97}" type="presOf" srcId="{16CC3A20-A140-9C48-94C1-34BE45DDC2B8}" destId="{427F4075-1B67-B64F-89F3-E99FE94D0488}" srcOrd="0" destOrd="0" presId="urn:microsoft.com/office/officeart/2005/8/layout/funnel1"/>
    <dgm:cxn modelId="{367C14EE-F610-364A-9AD9-F3B5856F2871}" srcId="{16CC3A20-A140-9C48-94C1-34BE45DDC2B8}" destId="{A7F1A87C-2FCC-C642-B00E-C6222967C65B}" srcOrd="3" destOrd="0" parTransId="{30B919BA-EA5E-DD4B-8B58-1443C4CECE53}" sibTransId="{169B41A7-E505-664A-A9C9-8BE85308DD97}"/>
    <dgm:cxn modelId="{1CB3E219-3C08-B64D-AB6F-44ABFCFC776B}" type="presParOf" srcId="{427F4075-1B67-B64F-89F3-E99FE94D0488}" destId="{059AF593-62C5-3E45-80A8-874ED3376AD3}" srcOrd="0" destOrd="0" presId="urn:microsoft.com/office/officeart/2005/8/layout/funnel1"/>
    <dgm:cxn modelId="{D7D1A1D9-9BB3-454D-940F-D5057318441F}" type="presParOf" srcId="{427F4075-1B67-B64F-89F3-E99FE94D0488}" destId="{8EF2D9A4-0DE8-C640-9803-1CDACDC96F84}" srcOrd="1" destOrd="0" presId="urn:microsoft.com/office/officeart/2005/8/layout/funnel1"/>
    <dgm:cxn modelId="{13D84A20-5C19-F44D-B0F9-2AE3131B6DE2}" type="presParOf" srcId="{427F4075-1B67-B64F-89F3-E99FE94D0488}" destId="{C41DF62E-BA70-8745-8B0A-939DE667BCDE}" srcOrd="2" destOrd="0" presId="urn:microsoft.com/office/officeart/2005/8/layout/funnel1"/>
    <dgm:cxn modelId="{609ED42E-1854-2D46-9329-ACC09755FE0C}" type="presParOf" srcId="{427F4075-1B67-B64F-89F3-E99FE94D0488}" destId="{90608386-4D2C-2343-9161-F26720BE5936}" srcOrd="3" destOrd="0" presId="urn:microsoft.com/office/officeart/2005/8/layout/funnel1"/>
    <dgm:cxn modelId="{50636B97-0B4A-6643-AC4B-6F7101442C58}" type="presParOf" srcId="{427F4075-1B67-B64F-89F3-E99FE94D0488}" destId="{A3B3253D-7B52-F845-946F-44573F576EDE}" srcOrd="4" destOrd="0" presId="urn:microsoft.com/office/officeart/2005/8/layout/funnel1"/>
    <dgm:cxn modelId="{CCD9B84F-2536-8948-B9C1-466AE6989008}" type="presParOf" srcId="{427F4075-1B67-B64F-89F3-E99FE94D0488}" destId="{E82262DF-84FE-824D-B022-F0F3912795AE}" srcOrd="5" destOrd="0" presId="urn:microsoft.com/office/officeart/2005/8/layout/funnel1"/>
    <dgm:cxn modelId="{BAFB6740-2B6A-E54C-84EA-750296396FA1}" type="presParOf" srcId="{427F4075-1B67-B64F-89F3-E99FE94D0488}" destId="{E725EB29-8A46-2F41-AE39-7600CC2BAC4D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71622D-40DA-614C-95D5-2BCE804453E2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B1A537-2350-AD48-A2A1-77EACD0E4BC5}">
      <dgm:prSet phldrT="[Text]"/>
      <dgm:spPr/>
      <dgm:t>
        <a:bodyPr/>
        <a:lstStyle/>
        <a:p>
          <a:r>
            <a:rPr lang="en-US" dirty="0"/>
            <a:t>Tulip Glass</a:t>
          </a:r>
        </a:p>
      </dgm:t>
    </dgm:pt>
    <dgm:pt modelId="{105B0282-F39A-2941-8C60-1845FBCD3B3A}" type="parTrans" cxnId="{DC07D224-D2F6-0E42-8D16-25BEF71E270A}">
      <dgm:prSet/>
      <dgm:spPr/>
      <dgm:t>
        <a:bodyPr/>
        <a:lstStyle/>
        <a:p>
          <a:endParaRPr lang="en-US"/>
        </a:p>
      </dgm:t>
    </dgm:pt>
    <dgm:pt modelId="{44FFF9D6-0F20-9D43-AF13-7A6039AA3A3B}" type="sibTrans" cxnId="{DC07D224-D2F6-0E42-8D16-25BEF71E270A}">
      <dgm:prSet/>
      <dgm:spPr/>
      <dgm:t>
        <a:bodyPr/>
        <a:lstStyle/>
        <a:p>
          <a:endParaRPr lang="en-US"/>
        </a:p>
      </dgm:t>
    </dgm:pt>
    <dgm:pt modelId="{6F593961-D760-EC4D-945F-0D9F46FC2CF3}" type="pres">
      <dgm:prSet presAssocID="{5B71622D-40DA-614C-95D5-2BCE804453E2}" presName="Name0" presStyleCnt="0">
        <dgm:presLayoutVars>
          <dgm:chMax val="7"/>
          <dgm:chPref val="5"/>
        </dgm:presLayoutVars>
      </dgm:prSet>
      <dgm:spPr/>
    </dgm:pt>
    <dgm:pt modelId="{AF0CF1E5-1D7A-D644-A489-E4BF22846138}" type="pres">
      <dgm:prSet presAssocID="{5B71622D-40DA-614C-95D5-2BCE804453E2}" presName="arrowNode" presStyleLbl="node1" presStyleIdx="0" presStyleCnt="1" custAng="8441114" custLinFactNeighborX="-31993" custLinFactNeighborY="-19249"/>
      <dgm:spPr/>
    </dgm:pt>
    <dgm:pt modelId="{EBE2D854-8967-664F-A8E0-4938C2B6452F}" type="pres">
      <dgm:prSet presAssocID="{92B1A537-2350-AD48-A2A1-77EACD0E4BC5}" presName="txNode1" presStyleLbl="revTx" presStyleIdx="0" presStyleCnt="1" custScaleX="101855" custScaleY="186643" custLinFactX="77912" custLinFactNeighborX="100000" custLinFactNeighborY="45346">
        <dgm:presLayoutVars>
          <dgm:bulletEnabled val="1"/>
        </dgm:presLayoutVars>
      </dgm:prSet>
      <dgm:spPr/>
    </dgm:pt>
  </dgm:ptLst>
  <dgm:cxnLst>
    <dgm:cxn modelId="{DC07D224-D2F6-0E42-8D16-25BEF71E270A}" srcId="{5B71622D-40DA-614C-95D5-2BCE804453E2}" destId="{92B1A537-2350-AD48-A2A1-77EACD0E4BC5}" srcOrd="0" destOrd="0" parTransId="{105B0282-F39A-2941-8C60-1845FBCD3B3A}" sibTransId="{44FFF9D6-0F20-9D43-AF13-7A6039AA3A3B}"/>
    <dgm:cxn modelId="{6231A533-7BC1-2F4D-8F71-99B545494A8C}" type="presOf" srcId="{92B1A537-2350-AD48-A2A1-77EACD0E4BC5}" destId="{EBE2D854-8967-664F-A8E0-4938C2B6452F}" srcOrd="0" destOrd="0" presId="urn:microsoft.com/office/officeart/2009/3/layout/DescendingProcess"/>
    <dgm:cxn modelId="{69E14370-9035-2D44-9664-D064C216AEAD}" type="presOf" srcId="{5B71622D-40DA-614C-95D5-2BCE804453E2}" destId="{6F593961-D760-EC4D-945F-0D9F46FC2CF3}" srcOrd="0" destOrd="0" presId="urn:microsoft.com/office/officeart/2009/3/layout/DescendingProcess"/>
    <dgm:cxn modelId="{BB650E63-ACD6-E142-82B6-F37CC5391C8D}" type="presParOf" srcId="{6F593961-D760-EC4D-945F-0D9F46FC2CF3}" destId="{AF0CF1E5-1D7A-D644-A489-E4BF22846138}" srcOrd="0" destOrd="0" presId="urn:microsoft.com/office/officeart/2009/3/layout/DescendingProcess"/>
    <dgm:cxn modelId="{E1E1FCCF-BBAC-524A-94B5-21BBEC2EF444}" type="presParOf" srcId="{6F593961-D760-EC4D-945F-0D9F46FC2CF3}" destId="{EBE2D854-8967-664F-A8E0-4938C2B6452F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B71622D-40DA-614C-95D5-2BCE804453E2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B1A537-2350-AD48-A2A1-77EACD0E4BC5}">
      <dgm:prSet phldrT="[Text]"/>
      <dgm:spPr/>
      <dgm:t>
        <a:bodyPr/>
        <a:lstStyle/>
        <a:p>
          <a:r>
            <a:rPr lang="en-US" dirty="0"/>
            <a:t>Tulip Glass</a:t>
          </a:r>
        </a:p>
      </dgm:t>
    </dgm:pt>
    <dgm:pt modelId="{105B0282-F39A-2941-8C60-1845FBCD3B3A}" type="parTrans" cxnId="{DC07D224-D2F6-0E42-8D16-25BEF71E270A}">
      <dgm:prSet/>
      <dgm:spPr/>
      <dgm:t>
        <a:bodyPr/>
        <a:lstStyle/>
        <a:p>
          <a:endParaRPr lang="en-US"/>
        </a:p>
      </dgm:t>
    </dgm:pt>
    <dgm:pt modelId="{44FFF9D6-0F20-9D43-AF13-7A6039AA3A3B}" type="sibTrans" cxnId="{DC07D224-D2F6-0E42-8D16-25BEF71E270A}">
      <dgm:prSet/>
      <dgm:spPr/>
      <dgm:t>
        <a:bodyPr/>
        <a:lstStyle/>
        <a:p>
          <a:endParaRPr lang="en-US"/>
        </a:p>
      </dgm:t>
    </dgm:pt>
    <dgm:pt modelId="{6F593961-D760-EC4D-945F-0D9F46FC2CF3}" type="pres">
      <dgm:prSet presAssocID="{5B71622D-40DA-614C-95D5-2BCE804453E2}" presName="Name0" presStyleCnt="0">
        <dgm:presLayoutVars>
          <dgm:chMax val="7"/>
          <dgm:chPref val="5"/>
        </dgm:presLayoutVars>
      </dgm:prSet>
      <dgm:spPr/>
    </dgm:pt>
    <dgm:pt modelId="{AF0CF1E5-1D7A-D644-A489-E4BF22846138}" type="pres">
      <dgm:prSet presAssocID="{5B71622D-40DA-614C-95D5-2BCE804453E2}" presName="arrowNode" presStyleLbl="node1" presStyleIdx="0" presStyleCnt="1" custAng="8441114" custLinFactNeighborX="-31993" custLinFactNeighborY="-19249"/>
      <dgm:spPr/>
    </dgm:pt>
    <dgm:pt modelId="{EBE2D854-8967-664F-A8E0-4938C2B6452F}" type="pres">
      <dgm:prSet presAssocID="{92B1A537-2350-AD48-A2A1-77EACD0E4BC5}" presName="txNode1" presStyleLbl="revTx" presStyleIdx="0" presStyleCnt="1" custScaleX="101855" custScaleY="186643" custLinFactX="77912" custLinFactNeighborX="100000" custLinFactNeighborY="45346">
        <dgm:presLayoutVars>
          <dgm:bulletEnabled val="1"/>
        </dgm:presLayoutVars>
      </dgm:prSet>
      <dgm:spPr/>
    </dgm:pt>
  </dgm:ptLst>
  <dgm:cxnLst>
    <dgm:cxn modelId="{DC07D224-D2F6-0E42-8D16-25BEF71E270A}" srcId="{5B71622D-40DA-614C-95D5-2BCE804453E2}" destId="{92B1A537-2350-AD48-A2A1-77EACD0E4BC5}" srcOrd="0" destOrd="0" parTransId="{105B0282-F39A-2941-8C60-1845FBCD3B3A}" sibTransId="{44FFF9D6-0F20-9D43-AF13-7A6039AA3A3B}"/>
    <dgm:cxn modelId="{6231A533-7BC1-2F4D-8F71-99B545494A8C}" type="presOf" srcId="{92B1A537-2350-AD48-A2A1-77EACD0E4BC5}" destId="{EBE2D854-8967-664F-A8E0-4938C2B6452F}" srcOrd="0" destOrd="0" presId="urn:microsoft.com/office/officeart/2009/3/layout/DescendingProcess"/>
    <dgm:cxn modelId="{69E14370-9035-2D44-9664-D064C216AEAD}" type="presOf" srcId="{5B71622D-40DA-614C-95D5-2BCE804453E2}" destId="{6F593961-D760-EC4D-945F-0D9F46FC2CF3}" srcOrd="0" destOrd="0" presId="urn:microsoft.com/office/officeart/2009/3/layout/DescendingProcess"/>
    <dgm:cxn modelId="{BB650E63-ACD6-E142-82B6-F37CC5391C8D}" type="presParOf" srcId="{6F593961-D760-EC4D-945F-0D9F46FC2CF3}" destId="{AF0CF1E5-1D7A-D644-A489-E4BF22846138}" srcOrd="0" destOrd="0" presId="urn:microsoft.com/office/officeart/2009/3/layout/DescendingProcess"/>
    <dgm:cxn modelId="{E1E1FCCF-BBAC-524A-94B5-21BBEC2EF444}" type="presParOf" srcId="{6F593961-D760-EC4D-945F-0D9F46FC2CF3}" destId="{EBE2D854-8967-664F-A8E0-4938C2B6452F}" srcOrd="1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2EAACD-5159-EA4A-827B-C7AAFCBB6023}">
      <dsp:nvSpPr>
        <dsp:cNvPr id="0" name=""/>
        <dsp:cNvSpPr/>
      </dsp:nvSpPr>
      <dsp:spPr>
        <a:xfrm>
          <a:off x="5229" y="2139527"/>
          <a:ext cx="3543021" cy="141720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8684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Preprocessing</a:t>
          </a:r>
        </a:p>
      </dsp:txBody>
      <dsp:txXfrm>
        <a:off x="5229" y="2139527"/>
        <a:ext cx="3188719" cy="1417208"/>
      </dsp:txXfrm>
    </dsp:sp>
    <dsp:sp modelId="{30A5DAA5-6213-6B45-B8F8-EA336A86DD5A}">
      <dsp:nvSpPr>
        <dsp:cNvPr id="0" name=""/>
        <dsp:cNvSpPr/>
      </dsp:nvSpPr>
      <dsp:spPr>
        <a:xfrm>
          <a:off x="2839647" y="2139527"/>
          <a:ext cx="3208595" cy="1417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StopWords</a:t>
          </a:r>
          <a:endParaRPr lang="en-US" sz="2600" kern="1200" dirty="0"/>
        </a:p>
      </dsp:txBody>
      <dsp:txXfrm>
        <a:off x="3548251" y="2139527"/>
        <a:ext cx="1791387" cy="1417208"/>
      </dsp:txXfrm>
    </dsp:sp>
    <dsp:sp modelId="{99E886A9-4FB9-4D44-8C15-8A3B3F810F26}">
      <dsp:nvSpPr>
        <dsp:cNvPr id="0" name=""/>
        <dsp:cNvSpPr/>
      </dsp:nvSpPr>
      <dsp:spPr>
        <a:xfrm>
          <a:off x="5339638" y="2139527"/>
          <a:ext cx="3543021" cy="1417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Lemmatization</a:t>
          </a:r>
        </a:p>
      </dsp:txBody>
      <dsp:txXfrm>
        <a:off x="6048242" y="2139527"/>
        <a:ext cx="2125813" cy="1417208"/>
      </dsp:txXfrm>
    </dsp:sp>
    <dsp:sp modelId="{5A5AAF6E-CBAB-A24E-8E04-7E7FDB9B38C6}">
      <dsp:nvSpPr>
        <dsp:cNvPr id="0" name=""/>
        <dsp:cNvSpPr/>
      </dsp:nvSpPr>
      <dsp:spPr>
        <a:xfrm>
          <a:off x="8174056" y="2139527"/>
          <a:ext cx="3543021" cy="14172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69342" rIns="34671" bIns="6934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Topic Modeling (LDA)</a:t>
          </a:r>
        </a:p>
      </dsp:txBody>
      <dsp:txXfrm>
        <a:off x="8882660" y="2139527"/>
        <a:ext cx="2125813" cy="14172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220262-FEFE-C647-8836-7FB0D894738D}">
      <dsp:nvSpPr>
        <dsp:cNvPr id="0" name=""/>
        <dsp:cNvSpPr/>
      </dsp:nvSpPr>
      <dsp:spPr>
        <a:xfrm>
          <a:off x="2389716" y="0"/>
          <a:ext cx="2389716" cy="1385710"/>
        </a:xfrm>
        <a:prstGeom prst="trapezoid">
          <a:avLst>
            <a:gd name="adj" fmla="val 862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solidFill>
                <a:schemeClr val="bg1"/>
              </a:solidFill>
            </a:rPr>
            <a:t>3</a:t>
          </a:r>
        </a:p>
      </dsp:txBody>
      <dsp:txXfrm>
        <a:off x="2389716" y="0"/>
        <a:ext cx="2389716" cy="1385710"/>
      </dsp:txXfrm>
    </dsp:sp>
    <dsp:sp modelId="{C8ED83EF-4535-8F41-959B-DFFE0B481C74}">
      <dsp:nvSpPr>
        <dsp:cNvPr id="0" name=""/>
        <dsp:cNvSpPr/>
      </dsp:nvSpPr>
      <dsp:spPr>
        <a:xfrm>
          <a:off x="1194858" y="1385710"/>
          <a:ext cx="4779433" cy="1385710"/>
        </a:xfrm>
        <a:prstGeom prst="trapezoid">
          <a:avLst>
            <a:gd name="adj" fmla="val 862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solidFill>
                <a:schemeClr val="bg1"/>
              </a:solidFill>
            </a:rPr>
            <a:t>5</a:t>
          </a:r>
        </a:p>
      </dsp:txBody>
      <dsp:txXfrm>
        <a:off x="2031259" y="1385710"/>
        <a:ext cx="3106631" cy="1385710"/>
      </dsp:txXfrm>
    </dsp:sp>
    <dsp:sp modelId="{D3E0F21C-E344-6740-ACED-7584C7EB721B}">
      <dsp:nvSpPr>
        <dsp:cNvPr id="0" name=""/>
        <dsp:cNvSpPr/>
      </dsp:nvSpPr>
      <dsp:spPr>
        <a:xfrm>
          <a:off x="0" y="2771421"/>
          <a:ext cx="7169150" cy="1385710"/>
        </a:xfrm>
        <a:prstGeom prst="trapezoid">
          <a:avLst>
            <a:gd name="adj" fmla="val 86227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solidFill>
                <a:schemeClr val="bg1"/>
              </a:solidFill>
            </a:rPr>
            <a:t>10</a:t>
          </a:r>
        </a:p>
      </dsp:txBody>
      <dsp:txXfrm>
        <a:off x="1254601" y="2771421"/>
        <a:ext cx="4659947" cy="1385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AF593-62C5-3E45-80A8-874ED3376AD3}">
      <dsp:nvSpPr>
        <dsp:cNvPr id="0" name=""/>
        <dsp:cNvSpPr/>
      </dsp:nvSpPr>
      <dsp:spPr>
        <a:xfrm>
          <a:off x="1557178" y="257968"/>
          <a:ext cx="5119687" cy="17780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2D9A4-0DE8-C640-9803-1CDACDC96F84}">
      <dsp:nvSpPr>
        <dsp:cNvPr id="0" name=""/>
        <dsp:cNvSpPr/>
      </dsp:nvSpPr>
      <dsp:spPr>
        <a:xfrm>
          <a:off x="3628866" y="4611687"/>
          <a:ext cx="992187" cy="635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DF62E-BA70-8745-8B0A-939DE667BCDE}">
      <dsp:nvSpPr>
        <dsp:cNvPr id="0" name=""/>
        <dsp:cNvSpPr/>
      </dsp:nvSpPr>
      <dsp:spPr>
        <a:xfrm>
          <a:off x="182872" y="5119687"/>
          <a:ext cx="7884175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Topic 1: Characteristics of the Beer </a:t>
          </a:r>
        </a:p>
      </dsp:txBody>
      <dsp:txXfrm>
        <a:off x="182872" y="5119687"/>
        <a:ext cx="7884175" cy="1190625"/>
      </dsp:txXfrm>
    </dsp:sp>
    <dsp:sp modelId="{90608386-4D2C-2343-9161-F26720BE5936}">
      <dsp:nvSpPr>
        <dsp:cNvPr id="0" name=""/>
        <dsp:cNvSpPr/>
      </dsp:nvSpPr>
      <dsp:spPr>
        <a:xfrm>
          <a:off x="3326948" y="2173287"/>
          <a:ext cx="1969085" cy="1785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citrus, grapefruit, fruit</a:t>
          </a:r>
        </a:p>
      </dsp:txBody>
      <dsp:txXfrm>
        <a:off x="3615314" y="2434831"/>
        <a:ext cx="1392353" cy="1262849"/>
      </dsp:txXfrm>
    </dsp:sp>
    <dsp:sp modelId="{A3B3253D-7B52-F845-946F-44573F576EDE}">
      <dsp:nvSpPr>
        <dsp:cNvPr id="0" name=""/>
        <dsp:cNvSpPr/>
      </dsp:nvSpPr>
      <dsp:spPr>
        <a:xfrm>
          <a:off x="2099937" y="447353"/>
          <a:ext cx="1785937" cy="1785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flavor, taste, malt</a:t>
          </a:r>
        </a:p>
      </dsp:txBody>
      <dsp:txXfrm>
        <a:off x="2361481" y="708897"/>
        <a:ext cx="1262849" cy="1262849"/>
      </dsp:txXfrm>
    </dsp:sp>
    <dsp:sp modelId="{E82262DF-84FE-824D-B022-F0F3912795AE}">
      <dsp:nvSpPr>
        <dsp:cNvPr id="0" name=""/>
        <dsp:cNvSpPr/>
      </dsp:nvSpPr>
      <dsp:spPr>
        <a:xfrm>
          <a:off x="4193541" y="0"/>
          <a:ext cx="1785937" cy="1785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hop, aroma, head, finish</a:t>
          </a:r>
        </a:p>
      </dsp:txBody>
      <dsp:txXfrm>
        <a:off x="4455085" y="261544"/>
        <a:ext cx="1262849" cy="1262849"/>
      </dsp:txXfrm>
    </dsp:sp>
    <dsp:sp modelId="{E725EB29-8A46-2F41-AE39-7600CC2BAC4D}">
      <dsp:nvSpPr>
        <dsp:cNvPr id="0" name=""/>
        <dsp:cNvSpPr/>
      </dsp:nvSpPr>
      <dsp:spPr>
        <a:xfrm>
          <a:off x="1346834" y="39687"/>
          <a:ext cx="5556250" cy="4445000"/>
        </a:xfrm>
        <a:prstGeom prst="funnel">
          <a:avLst/>
        </a:prstGeom>
        <a:solidFill>
          <a:schemeClr val="lt1">
            <a:hueOff val="0"/>
            <a:satOff val="0"/>
            <a:lumOff val="0"/>
            <a:alpha val="3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AF593-62C5-3E45-80A8-874ED3376AD3}">
      <dsp:nvSpPr>
        <dsp:cNvPr id="0" name=""/>
        <dsp:cNvSpPr/>
      </dsp:nvSpPr>
      <dsp:spPr>
        <a:xfrm>
          <a:off x="1557178" y="257968"/>
          <a:ext cx="5119687" cy="17780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2D9A4-0DE8-C640-9803-1CDACDC96F84}">
      <dsp:nvSpPr>
        <dsp:cNvPr id="0" name=""/>
        <dsp:cNvSpPr/>
      </dsp:nvSpPr>
      <dsp:spPr>
        <a:xfrm>
          <a:off x="3628866" y="4611687"/>
          <a:ext cx="992187" cy="635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DF62E-BA70-8745-8B0A-939DE667BCDE}">
      <dsp:nvSpPr>
        <dsp:cNvPr id="0" name=""/>
        <dsp:cNvSpPr/>
      </dsp:nvSpPr>
      <dsp:spPr>
        <a:xfrm>
          <a:off x="182872" y="5119687"/>
          <a:ext cx="7884175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816" tIns="305816" rIns="305816" bIns="305816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Topic 2: Judging/Rating the Beer </a:t>
          </a:r>
        </a:p>
      </dsp:txBody>
      <dsp:txXfrm>
        <a:off x="182872" y="5119687"/>
        <a:ext cx="7884175" cy="1190625"/>
      </dsp:txXfrm>
    </dsp:sp>
    <dsp:sp modelId="{90608386-4D2C-2343-9161-F26720BE5936}">
      <dsp:nvSpPr>
        <dsp:cNvPr id="0" name=""/>
        <dsp:cNvSpPr/>
      </dsp:nvSpPr>
      <dsp:spPr>
        <a:xfrm>
          <a:off x="3418522" y="2173287"/>
          <a:ext cx="1785937" cy="1785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color, orange, amber, appearance </a:t>
          </a:r>
        </a:p>
      </dsp:txBody>
      <dsp:txXfrm>
        <a:off x="3680066" y="2434831"/>
        <a:ext cx="1262849" cy="1262849"/>
      </dsp:txXfrm>
    </dsp:sp>
    <dsp:sp modelId="{88817531-B06D-C848-8843-2BC952CAFA55}">
      <dsp:nvSpPr>
        <dsp:cNvPr id="0" name=""/>
        <dsp:cNvSpPr/>
      </dsp:nvSpPr>
      <dsp:spPr>
        <a:xfrm>
          <a:off x="2076416" y="400294"/>
          <a:ext cx="1785937" cy="1785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head, finger, retention</a:t>
          </a:r>
        </a:p>
      </dsp:txBody>
      <dsp:txXfrm>
        <a:off x="2337960" y="661838"/>
        <a:ext cx="1262849" cy="1262849"/>
      </dsp:txXfrm>
    </dsp:sp>
    <dsp:sp modelId="{CDE779E9-7D16-1543-9CAF-30D7B8CA1F58}">
      <dsp:nvSpPr>
        <dsp:cNvPr id="0" name=""/>
        <dsp:cNvSpPr/>
      </dsp:nvSpPr>
      <dsp:spPr>
        <a:xfrm>
          <a:off x="4030378" y="0"/>
          <a:ext cx="1785937" cy="17859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glass, lace, pour</a:t>
          </a:r>
        </a:p>
      </dsp:txBody>
      <dsp:txXfrm>
        <a:off x="4291922" y="261544"/>
        <a:ext cx="1262849" cy="1262849"/>
      </dsp:txXfrm>
    </dsp:sp>
    <dsp:sp modelId="{E725EB29-8A46-2F41-AE39-7600CC2BAC4D}">
      <dsp:nvSpPr>
        <dsp:cNvPr id="0" name=""/>
        <dsp:cNvSpPr/>
      </dsp:nvSpPr>
      <dsp:spPr>
        <a:xfrm>
          <a:off x="1346834" y="39687"/>
          <a:ext cx="5556250" cy="4445000"/>
        </a:xfrm>
        <a:prstGeom prst="funnel">
          <a:avLst/>
        </a:prstGeom>
        <a:solidFill>
          <a:schemeClr val="lt1">
            <a:hueOff val="0"/>
            <a:satOff val="0"/>
            <a:lumOff val="0"/>
            <a:alpha val="3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AF593-62C5-3E45-80A8-874ED3376AD3}">
      <dsp:nvSpPr>
        <dsp:cNvPr id="0" name=""/>
        <dsp:cNvSpPr/>
      </dsp:nvSpPr>
      <dsp:spPr>
        <a:xfrm>
          <a:off x="1557178" y="257968"/>
          <a:ext cx="5119687" cy="1778000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F2D9A4-0DE8-C640-9803-1CDACDC96F84}">
      <dsp:nvSpPr>
        <dsp:cNvPr id="0" name=""/>
        <dsp:cNvSpPr/>
      </dsp:nvSpPr>
      <dsp:spPr>
        <a:xfrm>
          <a:off x="3628866" y="4611687"/>
          <a:ext cx="992187" cy="63500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1DF62E-BA70-8745-8B0A-939DE667BCDE}">
      <dsp:nvSpPr>
        <dsp:cNvPr id="0" name=""/>
        <dsp:cNvSpPr/>
      </dsp:nvSpPr>
      <dsp:spPr>
        <a:xfrm>
          <a:off x="182872" y="5119687"/>
          <a:ext cx="7884175" cy="1190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312928" rIns="312928" bIns="312928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Topic 3: Serving the Beer </a:t>
          </a:r>
        </a:p>
      </dsp:txBody>
      <dsp:txXfrm>
        <a:off x="182872" y="5119687"/>
        <a:ext cx="7884175" cy="1190625"/>
      </dsp:txXfrm>
    </dsp:sp>
    <dsp:sp modelId="{90608386-4D2C-2343-9161-F26720BE5936}">
      <dsp:nvSpPr>
        <dsp:cNvPr id="0" name=""/>
        <dsp:cNvSpPr/>
      </dsp:nvSpPr>
      <dsp:spPr>
        <a:xfrm>
          <a:off x="3488370" y="2349497"/>
          <a:ext cx="1646241" cy="14335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date, day</a:t>
          </a:r>
        </a:p>
      </dsp:txBody>
      <dsp:txXfrm>
        <a:off x="3729456" y="2559431"/>
        <a:ext cx="1164069" cy="1013650"/>
      </dsp:txXfrm>
    </dsp:sp>
    <dsp:sp modelId="{A3B3253D-7B52-F845-946F-44573F576EDE}">
      <dsp:nvSpPr>
        <dsp:cNvPr id="0" name=""/>
        <dsp:cNvSpPr/>
      </dsp:nvSpPr>
      <dsp:spPr>
        <a:xfrm>
          <a:off x="2200913" y="711199"/>
          <a:ext cx="1507795" cy="15249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oz, pint, ounce</a:t>
          </a:r>
        </a:p>
      </dsp:txBody>
      <dsp:txXfrm>
        <a:off x="2421724" y="934524"/>
        <a:ext cx="1066173" cy="1078308"/>
      </dsp:txXfrm>
    </dsp:sp>
    <dsp:sp modelId="{E82262DF-84FE-824D-B022-F0F3912795AE}">
      <dsp:nvSpPr>
        <dsp:cNvPr id="0" name=""/>
        <dsp:cNvSpPr/>
      </dsp:nvSpPr>
      <dsp:spPr>
        <a:xfrm>
          <a:off x="3876350" y="0"/>
          <a:ext cx="2306020" cy="22716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glass, tulip, bottle, growler, bomber, </a:t>
          </a:r>
        </a:p>
      </dsp:txBody>
      <dsp:txXfrm>
        <a:off x="4214059" y="332682"/>
        <a:ext cx="1630602" cy="1606330"/>
      </dsp:txXfrm>
    </dsp:sp>
    <dsp:sp modelId="{E725EB29-8A46-2F41-AE39-7600CC2BAC4D}">
      <dsp:nvSpPr>
        <dsp:cNvPr id="0" name=""/>
        <dsp:cNvSpPr/>
      </dsp:nvSpPr>
      <dsp:spPr>
        <a:xfrm>
          <a:off x="1346834" y="39687"/>
          <a:ext cx="5556250" cy="4445000"/>
        </a:xfrm>
        <a:prstGeom prst="funnel">
          <a:avLst/>
        </a:prstGeom>
        <a:solidFill>
          <a:schemeClr val="lt1">
            <a:hueOff val="0"/>
            <a:satOff val="0"/>
            <a:lumOff val="0"/>
            <a:alpha val="3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CF1E5-1D7A-D644-A489-E4BF22846138}">
      <dsp:nvSpPr>
        <dsp:cNvPr id="0" name=""/>
        <dsp:cNvSpPr/>
      </dsp:nvSpPr>
      <dsp:spPr>
        <a:xfrm rot="12837488">
          <a:off x="566997" y="114229"/>
          <a:ext cx="2395793" cy="1670766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2D854-8967-664F-A8E0-4938C2B6452F}">
      <dsp:nvSpPr>
        <dsp:cNvPr id="0" name=""/>
        <dsp:cNvSpPr/>
      </dsp:nvSpPr>
      <dsp:spPr>
        <a:xfrm>
          <a:off x="2721405" y="105173"/>
          <a:ext cx="1150495" cy="82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Tulip Glass</a:t>
          </a:r>
        </a:p>
      </dsp:txBody>
      <dsp:txXfrm>
        <a:off x="2721405" y="105173"/>
        <a:ext cx="1150495" cy="8287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CF1E5-1D7A-D644-A489-E4BF22846138}">
      <dsp:nvSpPr>
        <dsp:cNvPr id="0" name=""/>
        <dsp:cNvSpPr/>
      </dsp:nvSpPr>
      <dsp:spPr>
        <a:xfrm rot="12837488">
          <a:off x="566997" y="114229"/>
          <a:ext cx="2395793" cy="1670766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E2D854-8967-664F-A8E0-4938C2B6452F}">
      <dsp:nvSpPr>
        <dsp:cNvPr id="0" name=""/>
        <dsp:cNvSpPr/>
      </dsp:nvSpPr>
      <dsp:spPr>
        <a:xfrm>
          <a:off x="2721405" y="105173"/>
          <a:ext cx="1150495" cy="8287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Tulip Glass</a:t>
          </a:r>
        </a:p>
      </dsp:txBody>
      <dsp:txXfrm>
        <a:off x="2721405" y="105173"/>
        <a:ext cx="1150495" cy="828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39148-4E6E-2A4E-B1CE-111258FE05FF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8469DB-7436-4F41-970B-BA64714396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77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Beer Snob Jargon / IPA 101 – Fundamentals of Beer Snob Jargon/Vocabulary / How to sound like a beer snob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58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chart shows the top 30 most influential words found among all of the reviews.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other words, these are the words that attributed most to the meaning of these topics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circle indicate the topic number </a:t>
            </a:r>
          </a:p>
          <a:p>
            <a:endParaRPr lang="en-US" dirty="0"/>
          </a:p>
          <a:p>
            <a:r>
              <a:rPr lang="en-US" dirty="0"/>
              <a:t>- Topic 1 encompasses the majority of these words</a:t>
            </a:r>
          </a:p>
          <a:p>
            <a:endParaRPr lang="en-US" dirty="0"/>
          </a:p>
          <a:p>
            <a:r>
              <a:rPr lang="en-US" dirty="0"/>
              <a:t>For Topic 1, Beer Characteristics, the majority of these words accounted for the meaning behind this topic…</a:t>
            </a:r>
          </a:p>
          <a:p>
            <a:endParaRPr lang="en-US" dirty="0"/>
          </a:p>
          <a:p>
            <a:r>
              <a:rPr lang="en-US" dirty="0"/>
              <a:t>For Topic 2, Judging/Rating the beer, …</a:t>
            </a:r>
          </a:p>
          <a:p>
            <a:endParaRPr lang="en-US" dirty="0"/>
          </a:p>
          <a:p>
            <a:r>
              <a:rPr lang="en-US" dirty="0"/>
              <a:t>For Topic 3: Serving the beer,…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94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all fall in line with the 3 main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79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Why is head so important?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Head is determined by the composition of the beer: malts, hops, yeast, carbonation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Indication of carbonation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It carries the aroma of the beer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don’t want too much of it, but you don’t too little nor do you want it to recede too 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Beer connoisseurs/brewers claims they can tell much by the head and the lacing of the beer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Very inexact science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styles of beer has different ”head” profiles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63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Something that was surprising was that the mention of HOPs (which is what IPAs are know for - bitterness)  was NOT the most mentioned.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Hops</a:t>
            </a:r>
            <a:r>
              <a:rPr lang="en-US" dirty="0"/>
              <a:t> are essentially synonymous with IPAs.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While they indeed appeared quite frequent (highest frequency in topic 1), it wasn't recognized as a topic of its own nor did it show up in the top bigrams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This may be a shortcoming of this model (hops appeared so frequently that it’s importance was not weighted highly)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So we all know that flavor, aroma, color and appearance matters when it comes to beers and those are usually emphasized in any type of advertising. HOWEVER…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Head appears to be the most important ”metric” that beer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connoisseurs and certainly homebrewers use when describing the quality of a good IPA, and beer in general.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it may be the case that beer reviewers want to sound like they know what they are talking about and talking about the HEAD of the beer is a low hanging fruit. Since flavor and body of the beer is a bit harder to describe in good detail (without sounding vague)  ALTHOUGH still very important.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also seem to enjoy talking about the kind of glasses they pour their beers in.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 notice that if you go to a tap room or craft beer bar, diff types of beers get served in different type of glasses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what does this all mean?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a brewery or marketer’s perspective you might want to put more emphasis on the head of your beer if you want to appeal to the hardcore fans OR beer snobs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Whether in your description, photos, videos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attention of the type of glass you use when you serve your beers in your tap room or in Marketing/Media materials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Tulip Glasses are best because the curvature helps retain and concentrate the aroma of the beer. Emphasis on serving the beer properly to enjoy the AROMA.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a beer enthusiast or just enjoys drinking beer, and if you are out with friends at a craft beer bar and want to sound like you know what you are talking about talk about the Head! Among other things…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5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8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73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Mostly about Head, the ones that don’t…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43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94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Pause couple seconds..</a:t>
            </a:r>
          </a:p>
          <a:p>
            <a:endParaRPr lang="en-US" dirty="0"/>
          </a:p>
          <a:p>
            <a:r>
              <a:rPr lang="en-US" dirty="0"/>
              <a:t>Beer Snob Jargon / IPA 101 – Fundamentals of Beer Snob Jargon/Vocabulary / How to sound like a beer snob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32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222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57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Latent Dirichlet Allocation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Presumed that documents cover only a small set of topics and that topics use only a small set of words frequently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document is a mixture of a small number of topics and that each word's presence is attributable to one of the document's topics… So based on how often certain words occur within a document, in this case one review, it will probabilistically assign certain topics to each review.</a:t>
            </a:r>
            <a:endParaRPr lang="en-US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Allows us to find the meaning or the main points or topics of these reviews, so that we know what reviewers are praising about these highly rated beers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LDA ,it is presumed that each review is a mixture of a small number of topics and that each word’s presence is attributable to one of these topics. So based on how often certain words occur within a review, it will probabilistically assign certain topics to each review.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2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Probably the most popular beer style that have seen an explosion of growth (and in my opinion fuel this explosion of growth) in the last couple decades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03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Probably the most popular beer style that have seen an explosion of growth (and in my opinion fuel this explosion of growth) in the last decade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87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Latent Dirichlet Allocation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Using LDA ,it is presumed that each review is a mixture of a small number of topics and that each word’s presence is attributable to one of these topics. So based on how often certain words occur within a review, it will probabilistically assign certain topics to each review.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188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my LDA model</a:t>
            </a:r>
          </a:p>
          <a:p>
            <a:r>
              <a:rPr lang="en-US" dirty="0"/>
              <a:t>Set parameters of the model to find top 10 vs. 5 vs. 3 topics</a:t>
            </a:r>
          </a:p>
          <a:p>
            <a:r>
              <a:rPr lang="en-US" dirty="0"/>
              <a:t>They all converge to the same 3 Main topics, anything in addition were Noise / irrelevant 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6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Words like “ XXXXX “  makes up the dimensions of this topic</a:t>
            </a:r>
          </a:p>
          <a:p>
            <a:endParaRPr lang="en-US" dirty="0"/>
          </a:p>
          <a:p>
            <a:r>
              <a:rPr lang="en-US" dirty="0"/>
              <a:t>Topic 1: Characteristics of the beer (Hop, aroma, flavor, color, taste, tropical/fruity, malts) </a:t>
            </a:r>
          </a:p>
          <a:p>
            <a:endParaRPr lang="en-US" dirty="0"/>
          </a:p>
          <a:p>
            <a:r>
              <a:rPr lang="en-US" dirty="0"/>
              <a:t>Topic 2: Judging the beer (w/ heavy emphasis on Head, as if you were a judge at a homebrewing competition) </a:t>
            </a:r>
          </a:p>
          <a:p>
            <a:endParaRPr lang="en-US" dirty="0"/>
          </a:p>
          <a:p>
            <a:r>
              <a:rPr lang="en-US" dirty="0"/>
              <a:t>Topic 3: How is the beer served? (What kind of glass used when drinking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06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Words like “ XXXXX “  makes up the dimensions of this topic</a:t>
            </a:r>
          </a:p>
          <a:p>
            <a:endParaRPr lang="en-US" dirty="0"/>
          </a:p>
          <a:p>
            <a:r>
              <a:rPr lang="en-US" dirty="0"/>
              <a:t>Topic 1: Characteristics of the beer (Hop, aroma, flavor, color, taste, tropical/fruity, malts) </a:t>
            </a:r>
          </a:p>
          <a:p>
            <a:endParaRPr lang="en-US" dirty="0"/>
          </a:p>
          <a:p>
            <a:r>
              <a:rPr lang="en-US" dirty="0"/>
              <a:t>Topic 2: Judging the beer (w/ heavy emphasis on Head, as if you were a judge at a homebrewing competition) </a:t>
            </a:r>
          </a:p>
          <a:p>
            <a:endParaRPr lang="en-US" dirty="0"/>
          </a:p>
          <a:p>
            <a:r>
              <a:rPr lang="en-US" dirty="0"/>
              <a:t>Topic 3: How is the beer served? (What kind of glass used when drinking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03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Words like “ XXXXX “  makes up the dimensions of this topic</a:t>
            </a:r>
          </a:p>
          <a:p>
            <a:endParaRPr lang="en-US" dirty="0"/>
          </a:p>
          <a:p>
            <a:r>
              <a:rPr lang="en-US" dirty="0"/>
              <a:t>Topic 1: Characteristics of the beer (Hop, aroma, flavor, color, taste, tropical/fruity, malts) </a:t>
            </a:r>
          </a:p>
          <a:p>
            <a:endParaRPr lang="en-US" dirty="0"/>
          </a:p>
          <a:p>
            <a:r>
              <a:rPr lang="en-US" dirty="0"/>
              <a:t>Topic 2: Judging the beer (w/ heavy emphasis on Head, as if you were a judge at a homebrewing competition) </a:t>
            </a:r>
          </a:p>
          <a:p>
            <a:endParaRPr lang="en-US" dirty="0"/>
          </a:p>
          <a:p>
            <a:r>
              <a:rPr lang="en-US" dirty="0"/>
              <a:t>Topic 3: How is the beer served? (What kind of glass used when drinking it)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469DB-7436-4F41-970B-BA64714396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48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3.tif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3.tif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r.org/sections/thesalt/2017/02/20/515799364/the-haze-craze-beer-lovers-newfound-obsession-with-murky-ipas" TargetMode="External"/><Relationship Id="rId2" Type="http://schemas.openxmlformats.org/officeDocument/2006/relationships/hyperlink" Target="https://en.wikipedia.org/wiki/Beer_head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medfordxie/Desktop/Local_Project_Fletcher/lda_5topic.html#topic=0&amp;lambda=1&amp;term" TargetMode="External"/><Relationship Id="rId2" Type="http://schemas.openxmlformats.org/officeDocument/2006/relationships/hyperlink" Target="file:///Users/medfordxie/Desktop/Local_Project_Fletcher/lda_orig_10topic.html#topic=0&amp;lambda=1&amp;ter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Users/medfordxie/Desktop/Local_Project_Fletcher/lda_3topic.html#topic=0&amp;lambda=1&amp;term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whound.com/food-news/55095/what-does-india-have-to-do-with-india-pale-ale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eer_hea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eeradvocate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7" Type="http://schemas.openxmlformats.org/officeDocument/2006/relationships/image" Target="../media/image11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70358-E154-5E43-B2AB-26FD355CF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1360745"/>
            <a:ext cx="10268261" cy="2671609"/>
          </a:xfrm>
        </p:spPr>
        <p:txBody>
          <a:bodyPr>
            <a:noAutofit/>
          </a:bodyPr>
          <a:lstStyle/>
          <a:p>
            <a:r>
              <a:rPr lang="en-US" sz="6400" b="1" dirty="0">
                <a:solidFill>
                  <a:srgbClr val="0070C0"/>
                </a:solidFill>
              </a:rPr>
              <a:t>IPA 101 – how to sound like a beer snob</a:t>
            </a:r>
          </a:p>
        </p:txBody>
      </p:sp>
    </p:spTree>
    <p:extLst>
      <p:ext uri="{BB962C8B-B14F-4D97-AF65-F5344CB8AC3E}">
        <p14:creationId xmlns:p14="http://schemas.microsoft.com/office/powerpoint/2010/main" val="2889177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0FE02A1-74A7-BC4C-8C80-D56A37D6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9141165"/>
              </p:ext>
            </p:extLst>
          </p:nvPr>
        </p:nvGraphicFramePr>
        <p:xfrm>
          <a:off x="1913890" y="508000"/>
          <a:ext cx="8249920" cy="63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27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da_Vis_v2.1.mov">
            <a:hlinkClick r:id="" action="ppaction://media"/>
            <a:extLst>
              <a:ext uri="{FF2B5EF4-FFF2-40B4-BE49-F238E27FC236}">
                <a16:creationId xmlns:a16="http://schemas.microsoft.com/office/drawing/2014/main" id="{FE235648-D7CE-DB4B-A0E1-D092ED918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88" y="0"/>
            <a:ext cx="1206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9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TOP Bigrams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F6DD68-6CB3-864F-8CC1-F076B0B9E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807405"/>
              </p:ext>
            </p:extLst>
          </p:nvPr>
        </p:nvGraphicFramePr>
        <p:xfrm>
          <a:off x="1897089" y="1973179"/>
          <a:ext cx="8128000" cy="4600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02282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64164076"/>
                    </a:ext>
                  </a:extLst>
                </a:gridCol>
              </a:tblGrid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16368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White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6144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74418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Pint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2301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99360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Orange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010590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Tropical fruit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1567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3463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Golden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51850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Pours hazy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01604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Tulip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50170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One 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1035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418593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Golden 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05973"/>
                  </a:ext>
                </a:extLst>
              </a:tr>
              <a:tr h="418196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Finger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914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52957"/>
                  </a:ext>
                </a:extLst>
              </a:tr>
            </a:tbl>
          </a:graphicData>
        </a:graphic>
      </p:graphicFrame>
      <p:sp>
        <p:nvSpPr>
          <p:cNvPr id="6" name="Donut 5">
            <a:extLst>
              <a:ext uri="{FF2B5EF4-FFF2-40B4-BE49-F238E27FC236}">
                <a16:creationId xmlns:a16="http://schemas.microsoft.com/office/drawing/2014/main" id="{8CC651F1-AE8A-AD44-9E1F-2D64E0D52925}"/>
              </a:ext>
            </a:extLst>
          </p:cNvPr>
          <p:cNvSpPr/>
          <p:nvPr/>
        </p:nvSpPr>
        <p:spPr>
          <a:xfrm>
            <a:off x="1855824" y="2214694"/>
            <a:ext cx="8169265" cy="752026"/>
          </a:xfrm>
          <a:prstGeom prst="donut">
            <a:avLst/>
          </a:prstGeom>
          <a:solidFill>
            <a:srgbClr val="FF0000"/>
          </a:solidFill>
          <a:ln w="635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5A9E7-318A-C747-B20F-9282B7FD3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3" t="26162" r="13683" b="1204"/>
          <a:stretch/>
        </p:blipFill>
        <p:spPr>
          <a:xfrm>
            <a:off x="3416300" y="754194"/>
            <a:ext cx="5473700" cy="54737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2B4852-734B-7742-BCBF-2C1F18793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7061379"/>
              </p:ext>
            </p:extLst>
          </p:nvPr>
        </p:nvGraphicFramePr>
        <p:xfrm>
          <a:off x="7155306" y="2572966"/>
          <a:ext cx="3937415" cy="277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Shape 10">
            <a:extLst>
              <a:ext uri="{FF2B5EF4-FFF2-40B4-BE49-F238E27FC236}">
                <a16:creationId xmlns:a16="http://schemas.microsoft.com/office/drawing/2014/main" id="{9BEC6678-148E-C64C-AAD0-2D55E034C941}"/>
              </a:ext>
            </a:extLst>
          </p:cNvPr>
          <p:cNvSpPr/>
          <p:nvPr/>
        </p:nvSpPr>
        <p:spPr>
          <a:xfrm>
            <a:off x="1811487" y="1828800"/>
            <a:ext cx="2880433" cy="1508671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596188-7B52-AB40-AE7B-DCCD7D9D49F2}"/>
              </a:ext>
            </a:extLst>
          </p:cNvPr>
          <p:cNvGrpSpPr/>
          <p:nvPr/>
        </p:nvGrpSpPr>
        <p:grpSpPr>
          <a:xfrm>
            <a:off x="1290269" y="2344156"/>
            <a:ext cx="2522548" cy="1462977"/>
            <a:chOff x="1081197" y="517453"/>
            <a:chExt cx="2028427" cy="15663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E57D9-0D48-764D-B530-B9780DDC3506}"/>
                </a:ext>
              </a:extLst>
            </p:cNvPr>
            <p:cNvSpPr/>
            <p:nvPr/>
          </p:nvSpPr>
          <p:spPr>
            <a:xfrm>
              <a:off x="1997346" y="517453"/>
              <a:ext cx="1112278" cy="8012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FF6420-DC87-984C-A262-2ED36D207BD0}"/>
                </a:ext>
              </a:extLst>
            </p:cNvPr>
            <p:cNvSpPr txBox="1"/>
            <p:nvPr/>
          </p:nvSpPr>
          <p:spPr>
            <a:xfrm>
              <a:off x="1081197" y="1282548"/>
              <a:ext cx="1112278" cy="8012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b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Head</a:t>
              </a:r>
            </a:p>
          </p:txBody>
        </p:sp>
      </p:grpSp>
      <p:sp>
        <p:nvSpPr>
          <p:cNvPr id="15" name="Shape 14">
            <a:extLst>
              <a:ext uri="{FF2B5EF4-FFF2-40B4-BE49-F238E27FC236}">
                <a16:creationId xmlns:a16="http://schemas.microsoft.com/office/drawing/2014/main" id="{513A8A2A-1439-4346-ABBF-BCA46FFB672F}"/>
              </a:ext>
            </a:extLst>
          </p:cNvPr>
          <p:cNvSpPr/>
          <p:nvPr/>
        </p:nvSpPr>
        <p:spPr>
          <a:xfrm rot="20936089">
            <a:off x="2862011" y="3567459"/>
            <a:ext cx="3066487" cy="1106949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AAFB71-2724-3047-9C42-BA6142231D05}"/>
              </a:ext>
            </a:extLst>
          </p:cNvPr>
          <p:cNvGrpSpPr/>
          <p:nvPr/>
        </p:nvGrpSpPr>
        <p:grpSpPr>
          <a:xfrm>
            <a:off x="1184810" y="5007511"/>
            <a:ext cx="2120697" cy="890277"/>
            <a:chOff x="1997346" y="428426"/>
            <a:chExt cx="1112278" cy="8902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3245B4-9D4C-174F-9B7F-0EAB98535DE2}"/>
                </a:ext>
              </a:extLst>
            </p:cNvPr>
            <p:cNvSpPr/>
            <p:nvPr/>
          </p:nvSpPr>
          <p:spPr>
            <a:xfrm>
              <a:off x="1997346" y="517453"/>
              <a:ext cx="1112278" cy="8012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0E8FCC-AF0F-F244-AB98-D522AEE69E77}"/>
                </a:ext>
              </a:extLst>
            </p:cNvPr>
            <p:cNvSpPr txBox="1"/>
            <p:nvPr/>
          </p:nvSpPr>
          <p:spPr>
            <a:xfrm>
              <a:off x="1997346" y="428426"/>
              <a:ext cx="1112278" cy="8012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b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Golden Orange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94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55" y="1098132"/>
            <a:ext cx="10703602" cy="1285304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So what’s the big deal with Foam?</a:t>
            </a:r>
            <a:b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45976-A53B-4C47-93A6-14A72E810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09" t="-440" b="-1"/>
          <a:stretch/>
        </p:blipFill>
        <p:spPr>
          <a:xfrm>
            <a:off x="6240056" y="2383436"/>
            <a:ext cx="4128453" cy="3642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2739B-8BC1-B344-8A88-1A6F50B930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25"/>
          <a:stretch/>
        </p:blipFill>
        <p:spPr>
          <a:xfrm>
            <a:off x="1588238" y="2383436"/>
            <a:ext cx="3845779" cy="36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94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55" y="1098132"/>
            <a:ext cx="10703602" cy="1285304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Where’s the hops?</a:t>
            </a:r>
            <a:b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1D9CB-5CCA-A244-AC13-3952094B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77" y="2383436"/>
            <a:ext cx="4788408" cy="3200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E458B-947E-FB44-8878-DA64CCF31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07" y="2373696"/>
            <a:ext cx="3209993" cy="32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01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F62B9-B957-AC41-A6A6-2BFC5D649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57" r="55651"/>
          <a:stretch/>
        </p:blipFill>
        <p:spPr>
          <a:xfrm>
            <a:off x="2324100" y="2424244"/>
            <a:ext cx="2095500" cy="340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72B500-2B17-6648-B285-C38514713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12" y="2424244"/>
            <a:ext cx="1974088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75A9E7-318A-C747-B20F-9282B7FD3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3" t="26162" r="13683" b="1204"/>
          <a:stretch/>
        </p:blipFill>
        <p:spPr>
          <a:xfrm>
            <a:off x="3416300" y="754194"/>
            <a:ext cx="5473700" cy="5473700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2B4852-734B-7742-BCBF-2C1F18793039}"/>
              </a:ext>
            </a:extLst>
          </p:cNvPr>
          <p:cNvGraphicFramePr/>
          <p:nvPr/>
        </p:nvGraphicFramePr>
        <p:xfrm>
          <a:off x="7155306" y="2572966"/>
          <a:ext cx="3937415" cy="277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Shape 10">
            <a:extLst>
              <a:ext uri="{FF2B5EF4-FFF2-40B4-BE49-F238E27FC236}">
                <a16:creationId xmlns:a16="http://schemas.microsoft.com/office/drawing/2014/main" id="{9BEC6678-148E-C64C-AAD0-2D55E034C941}"/>
              </a:ext>
            </a:extLst>
          </p:cNvPr>
          <p:cNvSpPr/>
          <p:nvPr/>
        </p:nvSpPr>
        <p:spPr>
          <a:xfrm>
            <a:off x="1811487" y="1828800"/>
            <a:ext cx="2880433" cy="1508671"/>
          </a:xfrm>
          <a:prstGeom prst="swooshArrow">
            <a:avLst>
              <a:gd name="adj1" fmla="val 16310"/>
              <a:gd name="adj2" fmla="val 3137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596188-7B52-AB40-AE7B-DCCD7D9D49F2}"/>
              </a:ext>
            </a:extLst>
          </p:cNvPr>
          <p:cNvGrpSpPr/>
          <p:nvPr/>
        </p:nvGrpSpPr>
        <p:grpSpPr>
          <a:xfrm>
            <a:off x="1290269" y="2344156"/>
            <a:ext cx="2522548" cy="1462977"/>
            <a:chOff x="1081197" y="517453"/>
            <a:chExt cx="2028427" cy="156634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B0E57D9-0D48-764D-B530-B9780DDC3506}"/>
                </a:ext>
              </a:extLst>
            </p:cNvPr>
            <p:cNvSpPr/>
            <p:nvPr/>
          </p:nvSpPr>
          <p:spPr>
            <a:xfrm>
              <a:off x="1997346" y="517453"/>
              <a:ext cx="1112278" cy="8012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FF6420-DC87-984C-A262-2ED36D207BD0}"/>
                </a:ext>
              </a:extLst>
            </p:cNvPr>
            <p:cNvSpPr txBox="1"/>
            <p:nvPr/>
          </p:nvSpPr>
          <p:spPr>
            <a:xfrm>
              <a:off x="1081197" y="1282548"/>
              <a:ext cx="1112278" cy="8012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b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Head</a:t>
              </a:r>
            </a:p>
          </p:txBody>
        </p:sp>
      </p:grpSp>
      <p:sp>
        <p:nvSpPr>
          <p:cNvPr id="15" name="Shape 14">
            <a:extLst>
              <a:ext uri="{FF2B5EF4-FFF2-40B4-BE49-F238E27FC236}">
                <a16:creationId xmlns:a16="http://schemas.microsoft.com/office/drawing/2014/main" id="{513A8A2A-1439-4346-ABBF-BCA46FFB672F}"/>
              </a:ext>
            </a:extLst>
          </p:cNvPr>
          <p:cNvSpPr/>
          <p:nvPr/>
        </p:nvSpPr>
        <p:spPr>
          <a:xfrm rot="20936089">
            <a:off x="2862011" y="3567459"/>
            <a:ext cx="3066487" cy="1106949"/>
          </a:xfrm>
          <a:prstGeom prst="swooshArrow">
            <a:avLst>
              <a:gd name="adj1" fmla="val 16310"/>
              <a:gd name="adj2" fmla="val 3137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AAFB71-2724-3047-9C42-BA6142231D05}"/>
              </a:ext>
            </a:extLst>
          </p:cNvPr>
          <p:cNvGrpSpPr/>
          <p:nvPr/>
        </p:nvGrpSpPr>
        <p:grpSpPr>
          <a:xfrm>
            <a:off x="1184810" y="5007511"/>
            <a:ext cx="2120697" cy="890277"/>
            <a:chOff x="1997346" y="428426"/>
            <a:chExt cx="1112278" cy="89027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3245B4-9D4C-174F-9B7F-0EAB98535DE2}"/>
                </a:ext>
              </a:extLst>
            </p:cNvPr>
            <p:cNvSpPr/>
            <p:nvPr/>
          </p:nvSpPr>
          <p:spPr>
            <a:xfrm>
              <a:off x="1997346" y="517453"/>
              <a:ext cx="1112278" cy="80125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0E8FCC-AF0F-F244-AB98-D522AEE69E77}"/>
                </a:ext>
              </a:extLst>
            </p:cNvPr>
            <p:cNvSpPr txBox="1"/>
            <p:nvPr/>
          </p:nvSpPr>
          <p:spPr>
            <a:xfrm>
              <a:off x="1997346" y="428426"/>
              <a:ext cx="1112278" cy="8012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830" tIns="36830" rIns="36830" bIns="36830" numCol="1" spcCol="1270" anchor="b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900" kern="1200" dirty="0"/>
                <a:t>Golden Orange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0588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THANK YOU!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538A20-DF76-A849-B186-CF99320BD893}"/>
              </a:ext>
            </a:extLst>
          </p:cNvPr>
          <p:cNvSpPr txBox="1"/>
          <p:nvPr/>
        </p:nvSpPr>
        <p:spPr>
          <a:xfrm>
            <a:off x="1572126" y="3262444"/>
            <a:ext cx="90477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Is it Happy Hour Yet?</a:t>
            </a:r>
          </a:p>
        </p:txBody>
      </p:sp>
    </p:spTree>
    <p:extLst>
      <p:ext uri="{BB962C8B-B14F-4D97-AF65-F5344CB8AC3E}">
        <p14:creationId xmlns:p14="http://schemas.microsoft.com/office/powerpoint/2010/main" val="70868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830E-298B-5E4A-9793-8C883E929349}"/>
              </a:ext>
            </a:extLst>
          </p:cNvPr>
          <p:cNvSpPr txBox="1"/>
          <p:nvPr/>
        </p:nvSpPr>
        <p:spPr>
          <a:xfrm>
            <a:off x="1507958" y="2214694"/>
            <a:ext cx="90477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https://en.wikipedia.org/wiki/Beer_head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https://www.npr.org/sections/thesalt/2017/02/20/515799364/the-haze-craze-beer-lovers-newfound-obsession-with-murky-ipas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653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E4D59-EF1D-C54E-AE6F-6C4E7764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72" y="1499016"/>
            <a:ext cx="8030760" cy="4519534"/>
          </a:xfrm>
          <a:prstGeom prst="rect">
            <a:avLst/>
          </a:prstGeom>
        </p:spPr>
      </p:pic>
      <p:sp>
        <p:nvSpPr>
          <p:cNvPr id="6" name="Multiply 5">
            <a:extLst>
              <a:ext uri="{FF2B5EF4-FFF2-40B4-BE49-F238E27FC236}">
                <a16:creationId xmlns:a16="http://schemas.microsoft.com/office/drawing/2014/main" id="{A129781F-7C7A-524B-8EAA-CFE82BC8AA20}"/>
              </a:ext>
            </a:extLst>
          </p:cNvPr>
          <p:cNvSpPr/>
          <p:nvPr/>
        </p:nvSpPr>
        <p:spPr>
          <a:xfrm>
            <a:off x="2083634" y="757003"/>
            <a:ext cx="8079698" cy="6100997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TOP Trigrams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F6DD68-6CB3-864F-8CC1-F076B0B9E3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824732"/>
              </p:ext>
            </p:extLst>
          </p:nvPr>
        </p:nvGraphicFramePr>
        <p:xfrm>
          <a:off x="1897089" y="2021305"/>
          <a:ext cx="8128000" cy="4552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702282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64164076"/>
                    </a:ext>
                  </a:extLst>
                </a:gridCol>
              </a:tblGrid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Trigram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916368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Finger white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274418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Poured pint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528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99360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12 oz bottle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010590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Fluffy white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3463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Poured tulip glass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551850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Thick white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9601604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Golden orange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650170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White head leaves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418593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Head good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205973"/>
                  </a:ext>
                </a:extLst>
              </a:tr>
              <a:tr h="413821">
                <a:tc>
                  <a:txBody>
                    <a:bodyPr/>
                    <a:lstStyle/>
                    <a:p>
                      <a:r>
                        <a:rPr lang="en-US" sz="2000" b="1" dirty="0"/>
                        <a:t>Thin white 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752957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C20302-4E60-D24B-B312-50F6D2D19507}"/>
              </a:ext>
            </a:extLst>
          </p:cNvPr>
          <p:cNvCxnSpPr>
            <a:cxnSpLocks/>
          </p:cNvCxnSpPr>
          <p:nvPr/>
        </p:nvCxnSpPr>
        <p:spPr>
          <a:xfrm>
            <a:off x="1897089" y="2643739"/>
            <a:ext cx="21031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B5B8E9-706F-164C-9C9A-297C1476E046}"/>
              </a:ext>
            </a:extLst>
          </p:cNvPr>
          <p:cNvCxnSpPr>
            <a:cxnSpLocks/>
          </p:cNvCxnSpPr>
          <p:nvPr/>
        </p:nvCxnSpPr>
        <p:spPr>
          <a:xfrm>
            <a:off x="1897089" y="3849571"/>
            <a:ext cx="21031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BD137-DACB-F145-9755-4EF5399C1A72}"/>
              </a:ext>
            </a:extLst>
          </p:cNvPr>
          <p:cNvCxnSpPr>
            <a:cxnSpLocks/>
          </p:cNvCxnSpPr>
          <p:nvPr/>
        </p:nvCxnSpPr>
        <p:spPr>
          <a:xfrm>
            <a:off x="1897089" y="5985311"/>
            <a:ext cx="221541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7CE209-68F4-2B4D-91B0-078FE111F999}"/>
              </a:ext>
            </a:extLst>
          </p:cNvPr>
          <p:cNvCxnSpPr>
            <a:cxnSpLocks/>
          </p:cNvCxnSpPr>
          <p:nvPr/>
        </p:nvCxnSpPr>
        <p:spPr>
          <a:xfrm>
            <a:off x="1897089" y="4715844"/>
            <a:ext cx="21031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F861F2-8502-4348-9FB8-F839713EDDEC}"/>
              </a:ext>
            </a:extLst>
          </p:cNvPr>
          <p:cNvCxnSpPr>
            <a:cxnSpLocks/>
          </p:cNvCxnSpPr>
          <p:nvPr/>
        </p:nvCxnSpPr>
        <p:spPr>
          <a:xfrm>
            <a:off x="1897089" y="6379411"/>
            <a:ext cx="21031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352A40-CA13-1D4A-87FC-3D9447E16FC1}"/>
              </a:ext>
            </a:extLst>
          </p:cNvPr>
          <p:cNvCxnSpPr>
            <a:cxnSpLocks/>
          </p:cNvCxnSpPr>
          <p:nvPr/>
        </p:nvCxnSpPr>
        <p:spPr>
          <a:xfrm>
            <a:off x="2009384" y="5538804"/>
            <a:ext cx="210312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54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8C04-131D-4848-8C8F-5839BD87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sz="4000" dirty="0"/>
              <a:t>Sentiment Analysis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E680E-9209-5F41-AEDD-F7069FEEFA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890003" y="1819214"/>
            <a:ext cx="7643104" cy="503878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F92F40-9084-4247-A43F-138F86703020}"/>
              </a:ext>
            </a:extLst>
          </p:cNvPr>
          <p:cNvCxnSpPr/>
          <p:nvPr/>
        </p:nvCxnSpPr>
        <p:spPr>
          <a:xfrm>
            <a:off x="3015574" y="4066162"/>
            <a:ext cx="636188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8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8EEE-C5A7-AE45-8784-6FAEDA8A3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668" y="313717"/>
            <a:ext cx="10364451" cy="1432053"/>
          </a:xfrm>
        </p:spPr>
        <p:txBody>
          <a:bodyPr/>
          <a:lstStyle/>
          <a:p>
            <a:r>
              <a:rPr lang="en-US" dirty="0"/>
              <a:t>TSNE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78098-99CF-7D4D-9B12-562F330CB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26" y="1334543"/>
            <a:ext cx="7432744" cy="50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70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err="1">
                <a:solidFill>
                  <a:schemeClr val="accent1">
                    <a:lumMod val="75000"/>
                  </a:schemeClr>
                </a:solidFill>
              </a:rPr>
              <a:t>Py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-LDA-vis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830E-298B-5E4A-9793-8C883E929349}"/>
              </a:ext>
            </a:extLst>
          </p:cNvPr>
          <p:cNvSpPr txBox="1"/>
          <p:nvPr/>
        </p:nvSpPr>
        <p:spPr>
          <a:xfrm>
            <a:off x="1507958" y="2214694"/>
            <a:ext cx="90477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10-topic: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file:///Users/medfordxie/Desktop/Local_Project_Fletcher/lda_orig_10topic.html#topic=0&amp;lambda=1&amp;term</a:t>
            </a:r>
            <a:r>
              <a:rPr lang="en-US" sz="2400" dirty="0"/>
              <a:t>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5-topic: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file:///Users/medfordxie/Desktop/Local_Project_Fletcher/lda_5topic.html#topic=0&amp;lambda=1&amp;term</a:t>
            </a:r>
            <a:r>
              <a:rPr lang="en-US" sz="2400" dirty="0"/>
              <a:t>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3-topic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file:///Users/medfordxie/Desktop/Local_Project_Fletcher/lda_3topic.html#topic=0&amp;lambda=1&amp;term</a:t>
            </a:r>
            <a:r>
              <a:rPr lang="en-US" sz="2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14833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How </a:t>
            </a:r>
            <a:r>
              <a:rPr lang="en-US" sz="5000" b="1" dirty="0" err="1">
                <a:solidFill>
                  <a:schemeClr val="accent1">
                    <a:lumMod val="75000"/>
                  </a:schemeClr>
                </a:solidFill>
              </a:rPr>
              <a:t>ipa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 got it’s Name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830E-298B-5E4A-9793-8C883E929349}"/>
              </a:ext>
            </a:extLst>
          </p:cNvPr>
          <p:cNvSpPr txBox="1"/>
          <p:nvPr/>
        </p:nvSpPr>
        <p:spPr>
          <a:xfrm>
            <a:off x="1507958" y="2214694"/>
            <a:ext cx="904774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India pale ale (IPA) is a beefed-up version of pale ale, made using more hops and with a higher alcohol content. Created in </a:t>
            </a:r>
            <a:r>
              <a:rPr lang="en-US" sz="2400" b="1" dirty="0"/>
              <a:t>England</a:t>
            </a:r>
            <a:r>
              <a:rPr lang="en-US" sz="2400" dirty="0"/>
              <a:t>, the name is a result of its popularity with British troops stationed in India in the </a:t>
            </a:r>
            <a:r>
              <a:rPr lang="en-US" sz="2400" b="1" dirty="0"/>
              <a:t>19th</a:t>
            </a:r>
            <a:r>
              <a:rPr lang="en-US" sz="2400" dirty="0"/>
              <a:t> century, when the subcontinent was still a British colony</a:t>
            </a:r>
            <a:r>
              <a:rPr lang="en-US" dirty="0"/>
              <a:t> </a:t>
            </a:r>
            <a:r>
              <a:rPr lang="en-US" sz="2400" dirty="0">
                <a:hlinkClick r:id="rId3"/>
              </a:rPr>
              <a:t>https://www.chowhound.com/food-news/55095/what-does-india-have-to-do-with-india-pale-ale/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1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What is Beer Head?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C9830E-298B-5E4A-9793-8C883E929349}"/>
              </a:ext>
            </a:extLst>
          </p:cNvPr>
          <p:cNvSpPr txBox="1"/>
          <p:nvPr/>
        </p:nvSpPr>
        <p:spPr>
          <a:xfrm>
            <a:off x="1507958" y="2214694"/>
            <a:ext cx="90477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https://en.wikipedia.org/wiki/Beer_head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977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895D4B-4B62-EF46-AB19-6A24555EE6D9}"/>
              </a:ext>
            </a:extLst>
          </p:cNvPr>
          <p:cNvSpPr txBox="1"/>
          <p:nvPr/>
        </p:nvSpPr>
        <p:spPr>
          <a:xfrm>
            <a:off x="1311113" y="2214694"/>
            <a:ext cx="9569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Explain what a LDA is… (with a visual)</a:t>
            </a:r>
          </a:p>
        </p:txBody>
      </p:sp>
    </p:spTree>
    <p:extLst>
      <p:ext uri="{BB962C8B-B14F-4D97-AF65-F5344CB8AC3E}">
        <p14:creationId xmlns:p14="http://schemas.microsoft.com/office/powerpoint/2010/main" val="4232832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63473-5C3D-5641-9F5A-07CDCB0FD452}"/>
              </a:ext>
            </a:extLst>
          </p:cNvPr>
          <p:cNvSpPr txBox="1"/>
          <p:nvPr/>
        </p:nvSpPr>
        <p:spPr>
          <a:xfrm>
            <a:off x="1311113" y="2214694"/>
            <a:ext cx="9569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ARE THE ELEMENTS OF A GREAT IPA? </a:t>
            </a:r>
          </a:p>
          <a:p>
            <a:r>
              <a:rPr lang="en-US" sz="4000" dirty="0"/>
              <a:t>(From the lens of brewers and beer enthusiast)</a:t>
            </a:r>
          </a:p>
        </p:txBody>
      </p:sp>
    </p:spTree>
    <p:extLst>
      <p:ext uri="{BB962C8B-B14F-4D97-AF65-F5344CB8AC3E}">
        <p14:creationId xmlns:p14="http://schemas.microsoft.com/office/powerpoint/2010/main" val="226167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63473-5C3D-5641-9F5A-07CDCB0FD452}"/>
              </a:ext>
            </a:extLst>
          </p:cNvPr>
          <p:cNvSpPr txBox="1"/>
          <p:nvPr/>
        </p:nvSpPr>
        <p:spPr>
          <a:xfrm>
            <a:off x="1008625" y="2214694"/>
            <a:ext cx="508737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hlinkClick r:id="rId3"/>
              </a:rPr>
              <a:t>www.beeradvocate.com</a:t>
            </a:r>
            <a:endParaRPr lang="en-US" sz="3200" b="1" dirty="0"/>
          </a:p>
          <a:p>
            <a:endParaRPr lang="en-US" sz="3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u="sng" dirty="0"/>
              <a:t>Top 100 List: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American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New England Style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Imperial IPAs</a:t>
            </a:r>
          </a:p>
          <a:p>
            <a:pPr lvl="1"/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54,746</a:t>
            </a:r>
            <a:r>
              <a:rPr lang="en-US" sz="3200" dirty="0"/>
              <a:t> Reviews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17AC3-5B46-7F4F-8F14-41F340879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114" y="2407978"/>
            <a:ext cx="5149735" cy="337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7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 err="1">
                <a:solidFill>
                  <a:schemeClr val="accent1">
                    <a:lumMod val="75000"/>
                  </a:schemeClr>
                </a:solidFill>
              </a:rPr>
              <a:t>ToolS</a:t>
            </a:r>
            <a:endParaRPr lang="en-US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56174-B984-BB4F-90D2-626A0FD8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15" y="4650183"/>
            <a:ext cx="2014380" cy="162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BF2F0-FBC3-8644-B8DE-6DDB27E7A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897" y="4653144"/>
            <a:ext cx="2014380" cy="12680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94A855-D9F5-F54E-A8D6-1E10EC41B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975" y="2519825"/>
            <a:ext cx="3272265" cy="718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829B9-DA47-4447-9E04-25CE53282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162" y="2519825"/>
            <a:ext cx="3977413" cy="1570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338962-C434-8647-8A66-1FD544E6B8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079" y="4650183"/>
            <a:ext cx="3483062" cy="1270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FC3778-1D29-4B47-968F-39624A60CF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5943" y="4667659"/>
            <a:ext cx="1937286" cy="52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91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dirty="0">
                <a:solidFill>
                  <a:schemeClr val="accent1">
                    <a:lumMod val="75000"/>
                  </a:schemeClr>
                </a:solidFill>
              </a:rPr>
              <a:t>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AF4D80A-D1EE-9646-BE91-495DFA3BE8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359011"/>
              </p:ext>
            </p:extLst>
          </p:nvPr>
        </p:nvGraphicFramePr>
        <p:xfrm>
          <a:off x="234846" y="1049310"/>
          <a:ext cx="11722308" cy="569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537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540B-03A9-9841-9A13-6FE64E803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255" y="1098132"/>
            <a:ext cx="10703602" cy="1285304"/>
          </a:xfrm>
        </p:spPr>
        <p:txBody>
          <a:bodyPr>
            <a:normAutofit fontScale="90000"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Topics</a:t>
            </a:r>
            <a:b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5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9102B14-6BB0-ED4B-BD5B-5671AF4140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1298401"/>
              </p:ext>
            </p:extLst>
          </p:nvPr>
        </p:nvGraphicFramePr>
        <p:xfrm>
          <a:off x="2655481" y="2019300"/>
          <a:ext cx="7169150" cy="4157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5717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0FE02A1-74A7-BC4C-8C80-D56A37D6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345182"/>
              </p:ext>
            </p:extLst>
          </p:nvPr>
        </p:nvGraphicFramePr>
        <p:xfrm>
          <a:off x="1971040" y="223521"/>
          <a:ext cx="8249920" cy="63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345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0FE02A1-74A7-BC4C-8C80-D56A37D61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415414"/>
              </p:ext>
            </p:extLst>
          </p:nvPr>
        </p:nvGraphicFramePr>
        <p:xfrm>
          <a:off x="1971040" y="223521"/>
          <a:ext cx="8249920" cy="635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1842792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7168</TotalTime>
  <Words>1647</Words>
  <Application>Microsoft Macintosh PowerPoint</Application>
  <PresentationFormat>Widescreen</PresentationFormat>
  <Paragraphs>210</Paragraphs>
  <Slides>26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Tw Cen MT</vt:lpstr>
      <vt:lpstr>Droplet</vt:lpstr>
      <vt:lpstr>IPA 101 – how to sound like a beer snob</vt:lpstr>
      <vt:lpstr>PowerPoint Presentation</vt:lpstr>
      <vt:lpstr>Motivation</vt:lpstr>
      <vt:lpstr>Data</vt:lpstr>
      <vt:lpstr>ToolS</vt:lpstr>
      <vt:lpstr>Methodology</vt:lpstr>
      <vt:lpstr>Topics </vt:lpstr>
      <vt:lpstr>PowerPoint Presentation</vt:lpstr>
      <vt:lpstr>PowerPoint Presentation</vt:lpstr>
      <vt:lpstr>PowerPoint Presentation</vt:lpstr>
      <vt:lpstr>PowerPoint Presentation</vt:lpstr>
      <vt:lpstr>TOP Bigrams</vt:lpstr>
      <vt:lpstr>PowerPoint Presentation</vt:lpstr>
      <vt:lpstr>So what’s the big deal with Foam? </vt:lpstr>
      <vt:lpstr>Where’s the hops? </vt:lpstr>
      <vt:lpstr>Conclusion</vt:lpstr>
      <vt:lpstr>PowerPoint Presentation</vt:lpstr>
      <vt:lpstr>THANK YOU!</vt:lpstr>
      <vt:lpstr>Appendix</vt:lpstr>
      <vt:lpstr>TOP Trigrams</vt:lpstr>
      <vt:lpstr>Sentiment Analysis</vt:lpstr>
      <vt:lpstr>TSNE</vt:lpstr>
      <vt:lpstr>Py-LDA-vis</vt:lpstr>
      <vt:lpstr>How ipa got it’s Name</vt:lpstr>
      <vt:lpstr>What is Beer Head?</vt:lpstr>
      <vt:lpstr>Methodology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fundamentals of a quality ipa</dc:title>
  <dc:creator>Medford Xie</dc:creator>
  <cp:lastModifiedBy>Medford Xie</cp:lastModifiedBy>
  <cp:revision>60</cp:revision>
  <dcterms:created xsi:type="dcterms:W3CDTF">2018-11-14T06:18:40Z</dcterms:created>
  <dcterms:modified xsi:type="dcterms:W3CDTF">2018-11-20T02:34:33Z</dcterms:modified>
</cp:coreProperties>
</file>